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0"/>
  </p:notesMasterIdLst>
  <p:handoutMasterIdLst>
    <p:handoutMasterId r:id="rId21"/>
  </p:handoutMasterIdLst>
  <p:sldIdLst>
    <p:sldId id="292" r:id="rId5"/>
    <p:sldId id="299" r:id="rId6"/>
    <p:sldId id="276" r:id="rId7"/>
    <p:sldId id="275" r:id="rId8"/>
    <p:sldId id="301" r:id="rId9"/>
    <p:sldId id="294" r:id="rId10"/>
    <p:sldId id="293" r:id="rId11"/>
    <p:sldId id="305" r:id="rId12"/>
    <p:sldId id="306" r:id="rId13"/>
    <p:sldId id="300" r:id="rId14"/>
    <p:sldId id="298" r:id="rId15"/>
    <p:sldId id="288" r:id="rId16"/>
    <p:sldId id="304" r:id="rId17"/>
    <p:sldId id="295" r:id="rId18"/>
    <p:sldId id="289" r:id="rId19"/>
  </p:sldIdLst>
  <p:sldSz cx="12192000" cy="6858000"/>
  <p:notesSz cx="6858000" cy="9144000"/>
  <p:defaultTextStyle>
    <a:defPPr rtl="0">
      <a:defRPr lang="it-IT"/>
    </a:defPPr>
    <a:lvl1pPr marL="0" algn="l" defTabSz="914400" rtl="0" eaLnBrk="1" latinLnBrk="0" hangingPunct="1">
      <a:defRPr lang="it-IT" sz="1800" kern="1200">
        <a:solidFill>
          <a:schemeClr val="tx1"/>
        </a:solidFill>
        <a:latin typeface="+mn-lt"/>
        <a:ea typeface="+mn-ea"/>
        <a:cs typeface="+mn-cs"/>
      </a:defRPr>
    </a:lvl1pPr>
    <a:lvl2pPr marL="457200" algn="l" defTabSz="914400" rtl="0" eaLnBrk="1" latinLnBrk="0" hangingPunct="1">
      <a:defRPr lang="it-IT" sz="1800" kern="1200">
        <a:solidFill>
          <a:schemeClr val="tx1"/>
        </a:solidFill>
        <a:latin typeface="+mn-lt"/>
        <a:ea typeface="+mn-ea"/>
        <a:cs typeface="+mn-cs"/>
      </a:defRPr>
    </a:lvl2pPr>
    <a:lvl3pPr marL="914400" algn="l" defTabSz="914400" rtl="0" eaLnBrk="1" latinLnBrk="0" hangingPunct="1">
      <a:defRPr lang="it-IT" sz="1800" kern="1200">
        <a:solidFill>
          <a:schemeClr val="tx1"/>
        </a:solidFill>
        <a:latin typeface="+mn-lt"/>
        <a:ea typeface="+mn-ea"/>
        <a:cs typeface="+mn-cs"/>
      </a:defRPr>
    </a:lvl3pPr>
    <a:lvl4pPr marL="1371600" algn="l" defTabSz="914400" rtl="0" eaLnBrk="1" latinLnBrk="0" hangingPunct="1">
      <a:defRPr lang="it-IT" sz="1800" kern="1200">
        <a:solidFill>
          <a:schemeClr val="tx1"/>
        </a:solidFill>
        <a:latin typeface="+mn-lt"/>
        <a:ea typeface="+mn-ea"/>
        <a:cs typeface="+mn-cs"/>
      </a:defRPr>
    </a:lvl4pPr>
    <a:lvl5pPr marL="1828800" algn="l" defTabSz="914400" rtl="0" eaLnBrk="1" latinLnBrk="0" hangingPunct="1">
      <a:defRPr lang="it-IT" sz="1800" kern="1200">
        <a:solidFill>
          <a:schemeClr val="tx1"/>
        </a:solidFill>
        <a:latin typeface="+mn-lt"/>
        <a:ea typeface="+mn-ea"/>
        <a:cs typeface="+mn-cs"/>
      </a:defRPr>
    </a:lvl5pPr>
    <a:lvl6pPr marL="2286000" algn="l" defTabSz="914400" rtl="0" eaLnBrk="1" latinLnBrk="0" hangingPunct="1">
      <a:defRPr lang="it-IT" sz="1800" kern="1200">
        <a:solidFill>
          <a:schemeClr val="tx1"/>
        </a:solidFill>
        <a:latin typeface="+mn-lt"/>
        <a:ea typeface="+mn-ea"/>
        <a:cs typeface="+mn-cs"/>
      </a:defRPr>
    </a:lvl6pPr>
    <a:lvl7pPr marL="2743200" algn="l" defTabSz="914400" rtl="0" eaLnBrk="1" latinLnBrk="0" hangingPunct="1">
      <a:defRPr lang="it-IT" sz="1800" kern="1200">
        <a:solidFill>
          <a:schemeClr val="tx1"/>
        </a:solidFill>
        <a:latin typeface="+mn-lt"/>
        <a:ea typeface="+mn-ea"/>
        <a:cs typeface="+mn-cs"/>
      </a:defRPr>
    </a:lvl7pPr>
    <a:lvl8pPr marL="3200400" algn="l" defTabSz="914400" rtl="0" eaLnBrk="1" latinLnBrk="0" hangingPunct="1">
      <a:defRPr lang="it-IT" sz="1800" kern="1200">
        <a:solidFill>
          <a:schemeClr val="tx1"/>
        </a:solidFill>
        <a:latin typeface="+mn-lt"/>
        <a:ea typeface="+mn-ea"/>
        <a:cs typeface="+mn-cs"/>
      </a:defRPr>
    </a:lvl8pPr>
    <a:lvl9pPr marL="3657600" algn="l" defTabSz="914400" rtl="0" eaLnBrk="1" latinLnBrk="0" hangingPunct="1">
      <a:defRPr lang="it-IT"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36" userDrawn="1">
          <p15:clr>
            <a:srgbClr val="A4A3A4"/>
          </p15:clr>
        </p15:guide>
        <p15:guide id="2" pos="312"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EC2D8"/>
    <a:srgbClr val="728DAB"/>
    <a:srgbClr val="D84400"/>
    <a:srgbClr val="446992"/>
    <a:srgbClr val="98432A"/>
    <a:srgbClr val="44678D"/>
    <a:srgbClr val="263E5A"/>
    <a:srgbClr val="D6E0EB"/>
    <a:srgbClr val="C95B3A"/>
    <a:srgbClr val="2D4C6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84" autoAdjust="0"/>
    <p:restoredTop sz="82678" autoAdjust="0"/>
  </p:normalViewPr>
  <p:slideViewPr>
    <p:cSldViewPr snapToGrid="0" showGuides="1">
      <p:cViewPr varScale="1">
        <p:scale>
          <a:sx n="79" d="100"/>
          <a:sy n="79" d="100"/>
        </p:scale>
        <p:origin x="348" y="270"/>
      </p:cViewPr>
      <p:guideLst>
        <p:guide orient="horz" pos="1536"/>
        <p:guide pos="312"/>
      </p:guideLst>
    </p:cSldViewPr>
  </p:slideViewPr>
  <p:outlineViewPr>
    <p:cViewPr>
      <p:scale>
        <a:sx n="33" d="100"/>
        <a:sy n="33" d="100"/>
      </p:scale>
      <p:origin x="0" y="0"/>
    </p:cViewPr>
  </p:outlineViewPr>
  <p:notesTextViewPr>
    <p:cViewPr>
      <p:scale>
        <a:sx n="1" d="1"/>
        <a:sy n="1" d="1"/>
      </p:scale>
      <p:origin x="0" y="0"/>
    </p:cViewPr>
  </p:notesTextViewPr>
  <p:sorterViewPr>
    <p:cViewPr>
      <p:scale>
        <a:sx n="150" d="100"/>
        <a:sy n="150" d="100"/>
      </p:scale>
      <p:origin x="0" y="0"/>
    </p:cViewPr>
  </p:sorterViewPr>
  <p:notesViewPr>
    <p:cSldViewPr snapToGrid="0">
      <p:cViewPr varScale="1">
        <p:scale>
          <a:sx n="82" d="100"/>
          <a:sy n="82" d="100"/>
        </p:scale>
        <p:origin x="3942"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8/10/relationships/authors" Target="authors.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a:extLst>
              <a:ext uri="{FF2B5EF4-FFF2-40B4-BE49-F238E27FC236}">
                <a16:creationId xmlns:a16="http://schemas.microsoft.com/office/drawing/2014/main" id="{C27E3961-5613-64C6-63C3-6085D0CDAE5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lang="it-IT" sz="1200"/>
            </a:lvl1pPr>
          </a:lstStyle>
          <a:p>
            <a:pPr rtl="0"/>
            <a:endParaRPr lang="it-IT" dirty="0"/>
          </a:p>
        </p:txBody>
      </p:sp>
      <p:sp>
        <p:nvSpPr>
          <p:cNvPr id="3" name="Segnaposto data 2">
            <a:extLst>
              <a:ext uri="{FF2B5EF4-FFF2-40B4-BE49-F238E27FC236}">
                <a16:creationId xmlns:a16="http://schemas.microsoft.com/office/drawing/2014/main" id="{506D1F08-FF42-95F6-3130-AE63E560487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lang="it-IT" sz="1200"/>
            </a:lvl1pPr>
          </a:lstStyle>
          <a:p>
            <a:pPr rtl="0"/>
            <a:fld id="{9F52B554-F713-459C-9D1A-670BC704EDD3}" type="datetime1">
              <a:rPr lang="it-IT" smtClean="0"/>
              <a:t>13/09/2025</a:t>
            </a:fld>
            <a:endParaRPr lang="it-IT" dirty="0"/>
          </a:p>
        </p:txBody>
      </p:sp>
      <p:sp>
        <p:nvSpPr>
          <p:cNvPr id="4" name="Segnaposto piè di pagina 3">
            <a:extLst>
              <a:ext uri="{FF2B5EF4-FFF2-40B4-BE49-F238E27FC236}">
                <a16:creationId xmlns:a16="http://schemas.microsoft.com/office/drawing/2014/main" id="{4CD5B35B-A046-EC3C-A80E-3D9D12C1498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lang="it-IT" sz="1200"/>
            </a:lvl1pPr>
          </a:lstStyle>
          <a:p>
            <a:pPr rtl="0"/>
            <a:endParaRPr lang="it-IT" dirty="0"/>
          </a:p>
        </p:txBody>
      </p:sp>
      <p:sp>
        <p:nvSpPr>
          <p:cNvPr id="5" name="Segnaposto numero diapositiva 4">
            <a:extLst>
              <a:ext uri="{FF2B5EF4-FFF2-40B4-BE49-F238E27FC236}">
                <a16:creationId xmlns:a16="http://schemas.microsoft.com/office/drawing/2014/main" id="{7202DDE3-703C-8B4C-9506-EC0A39AACDD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lang="it-IT" sz="1200"/>
            </a:lvl1pPr>
          </a:lstStyle>
          <a:p>
            <a:pPr rtl="0"/>
            <a:fld id="{BB8DC1D1-B6C2-C644-8BF1-C34DBFFE1C78}" type="slidenum">
              <a:rPr lang="it-IT" smtClean="0"/>
              <a:t>‹N›</a:t>
            </a:fld>
            <a:endParaRPr lang="it-IT" dirty="0"/>
          </a:p>
        </p:txBody>
      </p:sp>
    </p:spTree>
    <p:extLst>
      <p:ext uri="{BB962C8B-B14F-4D97-AF65-F5344CB8AC3E}">
        <p14:creationId xmlns:p14="http://schemas.microsoft.com/office/powerpoint/2010/main" val="933479363"/>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Segnaposto intestazione 7">
            <a:extLst>
              <a:ext uri="{FF2B5EF4-FFF2-40B4-BE49-F238E27FC236}">
                <a16:creationId xmlns:a16="http://schemas.microsoft.com/office/drawing/2014/main" id="{0D2594CA-29C5-062F-2EA7-C593B096C62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lang="it-IT" sz="1200">
                <a:latin typeface="Calibri" panose="020F0502020204030204" pitchFamily="34" charset="0"/>
                <a:cs typeface="Calibri" panose="020F0502020204030204" pitchFamily="34" charset="0"/>
              </a:defRPr>
            </a:lvl1pPr>
          </a:lstStyle>
          <a:p>
            <a:pPr rtl="0"/>
            <a:endParaRPr lang="it-IT"/>
          </a:p>
        </p:txBody>
      </p:sp>
      <p:sp>
        <p:nvSpPr>
          <p:cNvPr id="9" name="Segnaposto immagine diapositiva 8">
            <a:extLst>
              <a:ext uri="{FF2B5EF4-FFF2-40B4-BE49-F238E27FC236}">
                <a16:creationId xmlns:a16="http://schemas.microsoft.com/office/drawing/2014/main" id="{E04BB896-BA64-B358-A066-15B96D23BC88}"/>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defPPr>
              <a:defRPr lang="it-IT"/>
            </a:defPPr>
          </a:lstStyle>
          <a:p>
            <a:pPr rtl="0"/>
            <a:endParaRPr lang="it-IT"/>
          </a:p>
        </p:txBody>
      </p:sp>
      <p:sp>
        <p:nvSpPr>
          <p:cNvPr id="10" name="Segnaposto piè di pagina 9">
            <a:extLst>
              <a:ext uri="{FF2B5EF4-FFF2-40B4-BE49-F238E27FC236}">
                <a16:creationId xmlns:a16="http://schemas.microsoft.com/office/drawing/2014/main" id="{5EFA2818-7747-F326-294F-EEAC9BEF6EBD}"/>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lang="it-IT" sz="1200">
                <a:latin typeface="Calibri" panose="020F0502020204030204" pitchFamily="34" charset="0"/>
                <a:cs typeface="Calibri" panose="020F0502020204030204" pitchFamily="34" charset="0"/>
              </a:defRPr>
            </a:lvl1pPr>
          </a:lstStyle>
          <a:p>
            <a:pPr rtl="0"/>
            <a:endParaRPr lang="it-IT"/>
          </a:p>
        </p:txBody>
      </p:sp>
      <p:sp>
        <p:nvSpPr>
          <p:cNvPr id="11" name="Segnaposto data 10">
            <a:extLst>
              <a:ext uri="{FF2B5EF4-FFF2-40B4-BE49-F238E27FC236}">
                <a16:creationId xmlns:a16="http://schemas.microsoft.com/office/drawing/2014/main" id="{6B76E0F0-B7F9-756A-3EA4-2114B75370E5}"/>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a:defRPr lang="it-IT" sz="1200">
                <a:latin typeface="Calibri" panose="020F0502020204030204" pitchFamily="34" charset="0"/>
                <a:cs typeface="Calibri" panose="020F0502020204030204" pitchFamily="34" charset="0"/>
              </a:defRPr>
            </a:lvl1pPr>
          </a:lstStyle>
          <a:p>
            <a:fld id="{D2FD53B9-2C28-45EB-B4C3-91E637221E81}" type="datetime1">
              <a:rPr lang="it-IT" smtClean="0"/>
              <a:pPr/>
              <a:t>13/09/2025</a:t>
            </a:fld>
            <a:endParaRPr lang="it-IT" dirty="0"/>
          </a:p>
        </p:txBody>
      </p:sp>
      <p:sp>
        <p:nvSpPr>
          <p:cNvPr id="12" name="Segnaposto note 11">
            <a:extLst>
              <a:ext uri="{FF2B5EF4-FFF2-40B4-BE49-F238E27FC236}">
                <a16:creationId xmlns:a16="http://schemas.microsoft.com/office/drawing/2014/main" id="{5161C21F-108C-0F07-CDDD-AFB8DDBF6941}"/>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defPPr>
              <a:defRPr lang="it-IT"/>
            </a:defPPr>
          </a:lstStyle>
          <a:p>
            <a:pPr lvl="0" rtl="0"/>
            <a:r>
              <a:rPr lang="it-IT"/>
              <a:t>Fare clic per modificare lo stile del titolo</a:t>
            </a:r>
          </a:p>
          <a:p>
            <a:pPr lvl="1" rtl="0"/>
            <a:r>
              <a:rPr lang="it-IT"/>
              <a:t>Secondo livello</a:t>
            </a:r>
          </a:p>
          <a:p>
            <a:pPr lvl="2" rtl="0"/>
            <a:r>
              <a:rPr lang="it-IT"/>
              <a:t>Terzo livello</a:t>
            </a:r>
          </a:p>
          <a:p>
            <a:pPr lvl="3" rtl="0"/>
            <a:r>
              <a:rPr lang="it-IT"/>
              <a:t>Quarto livello</a:t>
            </a:r>
          </a:p>
          <a:p>
            <a:pPr lvl="4" rtl="0"/>
            <a:r>
              <a:rPr lang="it-IT"/>
              <a:t>Quinto livello</a:t>
            </a:r>
          </a:p>
        </p:txBody>
      </p:sp>
      <p:sp>
        <p:nvSpPr>
          <p:cNvPr id="13" name="Segnaposto numero diapositiva 12">
            <a:extLst>
              <a:ext uri="{FF2B5EF4-FFF2-40B4-BE49-F238E27FC236}">
                <a16:creationId xmlns:a16="http://schemas.microsoft.com/office/drawing/2014/main" id="{A507CBA7-2A1E-725E-35DA-D1CFF08EC633}"/>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lang="it-IT" sz="1200">
                <a:latin typeface="Calibri" panose="020F0502020204030204" pitchFamily="34" charset="0"/>
                <a:cs typeface="Calibri" panose="020F0502020204030204" pitchFamily="34" charset="0"/>
              </a:defRPr>
            </a:lvl1pPr>
          </a:lstStyle>
          <a:p>
            <a:pPr rtl="0"/>
            <a:fld id="{D060679C-80C7-4E7D-9614-ABA41C5B2858}" type="slidenum">
              <a:rPr lang="it-IT" smtClean="0"/>
              <a:pPr/>
              <a:t>‹N›</a:t>
            </a:fld>
            <a:endParaRPr lang="it-IT"/>
          </a:p>
        </p:txBody>
      </p:sp>
    </p:spTree>
    <p:extLst>
      <p:ext uri="{BB962C8B-B14F-4D97-AF65-F5344CB8AC3E}">
        <p14:creationId xmlns:p14="http://schemas.microsoft.com/office/powerpoint/2010/main" val="422665151"/>
      </p:ext>
    </p:extLst>
  </p:cSld>
  <p:clrMap bg1="lt1" tx1="dk1" bg2="lt2" tx2="dk2" accent1="accent1" accent2="accent2" accent3="accent3" accent4="accent4" accent5="accent5" accent6="accent6" hlink="hlink" folHlink="folHlink"/>
  <p:notesStyle>
    <a:lvl1pPr marL="0" algn="l" defTabSz="914400" rtl="0" eaLnBrk="1" latinLnBrk="0" hangingPunct="1">
      <a:defRPr lang="it-IT" sz="1200" kern="1200">
        <a:solidFill>
          <a:schemeClr val="tx1"/>
        </a:solidFill>
        <a:latin typeface="Calibri" panose="020F0502020204030204" pitchFamily="34" charset="0"/>
        <a:ea typeface="+mn-ea"/>
        <a:cs typeface="Calibri" panose="020F0502020204030204" pitchFamily="34" charset="0"/>
      </a:defRPr>
    </a:lvl1pPr>
    <a:lvl2pPr marL="457200" algn="l" defTabSz="914400" rtl="0" eaLnBrk="1" latinLnBrk="0" hangingPunct="1">
      <a:defRPr lang="it-IT" sz="1200" kern="1200">
        <a:solidFill>
          <a:schemeClr val="tx1"/>
        </a:solidFill>
        <a:latin typeface="Calibri" panose="020F0502020204030204" pitchFamily="34" charset="0"/>
        <a:ea typeface="+mn-ea"/>
        <a:cs typeface="Calibri" panose="020F0502020204030204" pitchFamily="34" charset="0"/>
      </a:defRPr>
    </a:lvl2pPr>
    <a:lvl3pPr marL="914400" algn="l" defTabSz="914400" rtl="0" eaLnBrk="1" latinLnBrk="0" hangingPunct="1">
      <a:defRPr lang="it-IT" sz="1200" kern="1200">
        <a:solidFill>
          <a:schemeClr val="tx1"/>
        </a:solidFill>
        <a:latin typeface="Calibri" panose="020F0502020204030204" pitchFamily="34" charset="0"/>
        <a:ea typeface="+mn-ea"/>
        <a:cs typeface="Calibri" panose="020F0502020204030204" pitchFamily="34" charset="0"/>
      </a:defRPr>
    </a:lvl3pPr>
    <a:lvl4pPr marL="1371600" algn="l" defTabSz="914400" rtl="0" eaLnBrk="1" latinLnBrk="0" hangingPunct="1">
      <a:defRPr lang="it-IT" sz="1200" kern="1200">
        <a:solidFill>
          <a:schemeClr val="tx1"/>
        </a:solidFill>
        <a:latin typeface="Calibri" panose="020F0502020204030204" pitchFamily="34" charset="0"/>
        <a:ea typeface="+mn-ea"/>
        <a:cs typeface="Calibri" panose="020F0502020204030204" pitchFamily="34" charset="0"/>
      </a:defRPr>
    </a:lvl4pPr>
    <a:lvl5pPr marL="1828800" algn="l" defTabSz="914400" rtl="0" eaLnBrk="1" latinLnBrk="0" hangingPunct="1">
      <a:defRPr lang="it-IT" sz="1200" kern="1200">
        <a:solidFill>
          <a:schemeClr val="tx1"/>
        </a:solidFill>
        <a:latin typeface="Calibri" panose="020F0502020204030204" pitchFamily="34" charset="0"/>
        <a:ea typeface="+mn-ea"/>
        <a:cs typeface="Calibri" panose="020F0502020204030204" pitchFamily="34" charset="0"/>
      </a:defRPr>
    </a:lvl5pPr>
    <a:lvl6pPr marL="2286000" algn="l" defTabSz="914400" rtl="0" eaLnBrk="1" latinLnBrk="0" hangingPunct="1">
      <a:defRPr lang="it-IT" sz="1200" kern="1200">
        <a:solidFill>
          <a:schemeClr val="tx1"/>
        </a:solidFill>
        <a:latin typeface="+mn-lt"/>
        <a:ea typeface="+mn-ea"/>
        <a:cs typeface="+mn-cs"/>
      </a:defRPr>
    </a:lvl6pPr>
    <a:lvl7pPr marL="2743200" algn="l" defTabSz="914400" rtl="0" eaLnBrk="1" latinLnBrk="0" hangingPunct="1">
      <a:defRPr lang="it-IT" sz="1200" kern="1200">
        <a:solidFill>
          <a:schemeClr val="tx1"/>
        </a:solidFill>
        <a:latin typeface="+mn-lt"/>
        <a:ea typeface="+mn-ea"/>
        <a:cs typeface="+mn-cs"/>
      </a:defRPr>
    </a:lvl7pPr>
    <a:lvl8pPr marL="3200400" algn="l" defTabSz="914400" rtl="0" eaLnBrk="1" latinLnBrk="0" hangingPunct="1">
      <a:defRPr lang="it-IT" sz="1200" kern="1200">
        <a:solidFill>
          <a:schemeClr val="tx1"/>
        </a:solidFill>
        <a:latin typeface="+mn-lt"/>
        <a:ea typeface="+mn-ea"/>
        <a:cs typeface="+mn-cs"/>
      </a:defRPr>
    </a:lvl8pPr>
    <a:lvl9pPr marL="3657600" algn="l" defTabSz="914400" rtl="0" eaLnBrk="1" latinLnBrk="0" hangingPunct="1">
      <a:defRPr lang="it-IT"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685800" y="1143000"/>
            <a:ext cx="5486400" cy="3086100"/>
          </a:xfrm>
          <a:prstGeom prst="rect">
            <a:avLst/>
          </a:prstGeom>
        </p:spPr>
      </p:sp>
      <p:sp>
        <p:nvSpPr>
          <p:cNvPr id="3" name="Segnaposto note 2"/>
          <p:cNvSpPr>
            <a:spLocks noGrp="1"/>
          </p:cNvSpPr>
          <p:nvPr>
            <p:ph type="body" idx="1"/>
          </p:nvPr>
        </p:nvSpPr>
        <p:spPr>
          <a:xfrm>
            <a:off x="685800" y="4400550"/>
            <a:ext cx="5486400" cy="3600450"/>
          </a:xfrm>
          <a:prstGeom prst="rect">
            <a:avLst/>
          </a:prstGeom>
        </p:spPr>
        <p:txBody>
          <a:bodyPr rtlCol="0"/>
          <a:lstStyle>
            <a:defPPr>
              <a:defRPr lang="it-IT"/>
            </a:defPPr>
          </a:lstStyle>
          <a:p>
            <a:pPr rtl="0"/>
            <a:endParaRPr lang="it-IT" dirty="0"/>
          </a:p>
        </p:txBody>
      </p:sp>
      <p:sp>
        <p:nvSpPr>
          <p:cNvPr id="4" name="Segnaposto numero diapositiva 3"/>
          <p:cNvSpPr>
            <a:spLocks noGrp="1"/>
          </p:cNvSpPr>
          <p:nvPr>
            <p:ph type="sldNum" sz="quarter" idx="5"/>
          </p:nvPr>
        </p:nvSpPr>
        <p:spPr>
          <a:xfrm>
            <a:off x="3884613" y="8685213"/>
            <a:ext cx="2971800" cy="458787"/>
          </a:xfrm>
          <a:prstGeom prst="rect">
            <a:avLst/>
          </a:prstGeom>
        </p:spPr>
        <p:txBody>
          <a:bodyPr rtlCol="0"/>
          <a:lstStyle>
            <a:defPPr>
              <a:defRPr lang="it-IT"/>
            </a:defPPr>
          </a:lstStyle>
          <a:p>
            <a:pPr rtl="0"/>
            <a:fld id="{017105BD-6D6F-49DB-9DE4-D4A6452D7E5F}" type="slidenum">
              <a:rPr lang="it-IT" altLang="zh-CN" noProof="0" smtClean="0"/>
              <a:t>1</a:t>
            </a:fld>
            <a:endParaRPr lang="it-IT" altLang="zh-CN" noProof="0" dirty="0"/>
          </a:p>
        </p:txBody>
      </p:sp>
    </p:spTree>
    <p:extLst>
      <p:ext uri="{BB962C8B-B14F-4D97-AF65-F5344CB8AC3E}">
        <p14:creationId xmlns:p14="http://schemas.microsoft.com/office/powerpoint/2010/main" val="6815932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C25736-8F89-D0AF-B4B4-5645C3F25DC7}"/>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9E4F7207-39B4-A48D-629F-C7F238601924}"/>
              </a:ext>
            </a:extLst>
          </p:cNvPr>
          <p:cNvSpPr>
            <a:spLocks noGrp="1" noRot="1" noChangeAspect="1"/>
          </p:cNvSpPr>
          <p:nvPr>
            <p:ph type="sldImg"/>
          </p:nvPr>
        </p:nvSpPr>
        <p:spPr>
          <a:xfrm>
            <a:off x="685800" y="1143000"/>
            <a:ext cx="5486400" cy="3086100"/>
          </a:xfrm>
          <a:prstGeom prst="rect">
            <a:avLst/>
          </a:prstGeom>
        </p:spPr>
      </p:sp>
      <p:sp>
        <p:nvSpPr>
          <p:cNvPr id="3" name="Segnaposto note 2">
            <a:extLst>
              <a:ext uri="{FF2B5EF4-FFF2-40B4-BE49-F238E27FC236}">
                <a16:creationId xmlns:a16="http://schemas.microsoft.com/office/drawing/2014/main" id="{FF76DF7A-D532-0D73-B974-ED4EED1142B4}"/>
              </a:ext>
            </a:extLst>
          </p:cNvPr>
          <p:cNvSpPr>
            <a:spLocks noGrp="1"/>
          </p:cNvSpPr>
          <p:nvPr>
            <p:ph type="body" idx="1"/>
          </p:nvPr>
        </p:nvSpPr>
        <p:spPr>
          <a:xfrm>
            <a:off x="685800" y="4400550"/>
            <a:ext cx="5486400" cy="3600450"/>
          </a:xfrm>
          <a:prstGeom prst="rect">
            <a:avLst/>
          </a:prstGeom>
        </p:spPr>
        <p:txBody>
          <a:bodyPr rtlCol="0"/>
          <a:lstStyle>
            <a:defPPr>
              <a:defRPr lang="it-IT"/>
            </a:defPPr>
          </a:lstStyle>
          <a:p>
            <a:endParaRPr lang="it-IT" sz="1200" kern="1200" dirty="0">
              <a:solidFill>
                <a:schemeClr val="tx1"/>
              </a:solidFill>
              <a:effectLst/>
              <a:latin typeface="Calibri" panose="020F0502020204030204" pitchFamily="34" charset="0"/>
              <a:ea typeface="+mn-ea"/>
              <a:cs typeface="Calibri" panose="020F0502020204030204" pitchFamily="34" charset="0"/>
            </a:endParaRPr>
          </a:p>
        </p:txBody>
      </p:sp>
      <p:sp>
        <p:nvSpPr>
          <p:cNvPr id="4" name="Segnaposto numero diapositiva 3">
            <a:extLst>
              <a:ext uri="{FF2B5EF4-FFF2-40B4-BE49-F238E27FC236}">
                <a16:creationId xmlns:a16="http://schemas.microsoft.com/office/drawing/2014/main" id="{0EFEB270-D96C-6483-096B-9EE495120853}"/>
              </a:ext>
            </a:extLst>
          </p:cNvPr>
          <p:cNvSpPr>
            <a:spLocks noGrp="1"/>
          </p:cNvSpPr>
          <p:nvPr>
            <p:ph type="sldNum" sz="quarter" idx="5"/>
          </p:nvPr>
        </p:nvSpPr>
        <p:spPr>
          <a:xfrm>
            <a:off x="3884613" y="8685213"/>
            <a:ext cx="2971800" cy="458787"/>
          </a:xfrm>
          <a:prstGeom prst="rect">
            <a:avLst/>
          </a:prstGeom>
        </p:spPr>
        <p:txBody>
          <a:bodyPr rtlCol="0"/>
          <a:lstStyle>
            <a:defPPr>
              <a:defRPr lang="it-IT"/>
            </a:defPPr>
          </a:lstStyle>
          <a:p>
            <a:pPr rtl="0"/>
            <a:fld id="{017105BD-6D6F-49DB-9DE4-D4A6452D7E5F}" type="slidenum">
              <a:rPr lang="it-IT" altLang="zh-CN" noProof="0" smtClean="0"/>
              <a:t>10</a:t>
            </a:fld>
            <a:endParaRPr lang="it-IT" altLang="zh-CN" noProof="0" dirty="0"/>
          </a:p>
        </p:txBody>
      </p:sp>
    </p:spTree>
    <p:extLst>
      <p:ext uri="{BB962C8B-B14F-4D97-AF65-F5344CB8AC3E}">
        <p14:creationId xmlns:p14="http://schemas.microsoft.com/office/powerpoint/2010/main" val="41324631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A95C53-5617-4905-E2D4-343BB471466C}"/>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8E556857-1698-843B-37BD-CB6CF880D2A0}"/>
              </a:ext>
            </a:extLst>
          </p:cNvPr>
          <p:cNvSpPr>
            <a:spLocks noGrp="1" noRot="1" noChangeAspect="1"/>
          </p:cNvSpPr>
          <p:nvPr>
            <p:ph type="sldImg"/>
          </p:nvPr>
        </p:nvSpPr>
        <p:spPr>
          <a:xfrm>
            <a:off x="685800" y="1143000"/>
            <a:ext cx="5486400" cy="3086100"/>
          </a:xfrm>
          <a:prstGeom prst="rect">
            <a:avLst/>
          </a:prstGeom>
        </p:spPr>
      </p:sp>
      <p:sp>
        <p:nvSpPr>
          <p:cNvPr id="3" name="Segnaposto note 2">
            <a:extLst>
              <a:ext uri="{FF2B5EF4-FFF2-40B4-BE49-F238E27FC236}">
                <a16:creationId xmlns:a16="http://schemas.microsoft.com/office/drawing/2014/main" id="{742363FF-CBB2-FBEF-4F04-B550647F7A50}"/>
              </a:ext>
            </a:extLst>
          </p:cNvPr>
          <p:cNvSpPr>
            <a:spLocks noGrp="1"/>
          </p:cNvSpPr>
          <p:nvPr>
            <p:ph type="body" idx="1"/>
          </p:nvPr>
        </p:nvSpPr>
        <p:spPr>
          <a:xfrm>
            <a:off x="685800" y="4400550"/>
            <a:ext cx="5486400" cy="3600450"/>
          </a:xfrm>
          <a:prstGeom prst="rect">
            <a:avLst/>
          </a:prstGeom>
        </p:spPr>
        <p:txBody>
          <a:bodyPr rtlCol="0"/>
          <a:lstStyle>
            <a:defPPr>
              <a:defRPr lang="it-IT"/>
            </a:defPPr>
          </a:lstStyle>
          <a:p>
            <a:endParaRPr lang="it-IT" sz="1200" kern="1200" dirty="0">
              <a:solidFill>
                <a:schemeClr val="tx1"/>
              </a:solidFill>
              <a:effectLst/>
              <a:latin typeface="Calibri" panose="020F0502020204030204" pitchFamily="34" charset="0"/>
              <a:ea typeface="+mn-ea"/>
              <a:cs typeface="Calibri" panose="020F0502020204030204" pitchFamily="34" charset="0"/>
            </a:endParaRPr>
          </a:p>
        </p:txBody>
      </p:sp>
      <p:sp>
        <p:nvSpPr>
          <p:cNvPr id="4" name="Segnaposto numero diapositiva 3">
            <a:extLst>
              <a:ext uri="{FF2B5EF4-FFF2-40B4-BE49-F238E27FC236}">
                <a16:creationId xmlns:a16="http://schemas.microsoft.com/office/drawing/2014/main" id="{B055A831-ACC6-4A2A-8965-F9E2770CAC30}"/>
              </a:ext>
            </a:extLst>
          </p:cNvPr>
          <p:cNvSpPr>
            <a:spLocks noGrp="1"/>
          </p:cNvSpPr>
          <p:nvPr>
            <p:ph type="sldNum" sz="quarter" idx="5"/>
          </p:nvPr>
        </p:nvSpPr>
        <p:spPr>
          <a:xfrm>
            <a:off x="3884613" y="8685213"/>
            <a:ext cx="2971800" cy="458787"/>
          </a:xfrm>
          <a:prstGeom prst="rect">
            <a:avLst/>
          </a:prstGeom>
        </p:spPr>
        <p:txBody>
          <a:bodyPr rtlCol="0"/>
          <a:lstStyle>
            <a:defPPr>
              <a:defRPr lang="it-IT"/>
            </a:defPPr>
          </a:lstStyle>
          <a:p>
            <a:pPr rtl="0"/>
            <a:fld id="{017105BD-6D6F-49DB-9DE4-D4A6452D7E5F}" type="slidenum">
              <a:rPr lang="it-IT" altLang="zh-CN" noProof="0" smtClean="0"/>
              <a:t>11</a:t>
            </a:fld>
            <a:endParaRPr lang="it-IT" altLang="zh-CN" noProof="0" dirty="0"/>
          </a:p>
        </p:txBody>
      </p:sp>
    </p:spTree>
    <p:extLst>
      <p:ext uri="{BB962C8B-B14F-4D97-AF65-F5344CB8AC3E}">
        <p14:creationId xmlns:p14="http://schemas.microsoft.com/office/powerpoint/2010/main" val="23667262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685800" y="1143000"/>
            <a:ext cx="5486400" cy="3086100"/>
          </a:xfrm>
          <a:prstGeom prst="rect">
            <a:avLst/>
          </a:prstGeom>
        </p:spPr>
      </p:sp>
      <p:sp>
        <p:nvSpPr>
          <p:cNvPr id="3" name="Segnaposto note 2"/>
          <p:cNvSpPr>
            <a:spLocks noGrp="1"/>
          </p:cNvSpPr>
          <p:nvPr>
            <p:ph type="body" idx="1"/>
          </p:nvPr>
        </p:nvSpPr>
        <p:spPr>
          <a:xfrm>
            <a:off x="685800" y="4400550"/>
            <a:ext cx="5486400" cy="3600450"/>
          </a:xfrm>
          <a:prstGeom prst="rect">
            <a:avLst/>
          </a:prstGeom>
        </p:spPr>
        <p:txBody>
          <a:bodyPr rtlCol="0"/>
          <a:lstStyle>
            <a:defPPr>
              <a:defRPr lang="it-IT"/>
            </a:defPPr>
          </a:lstStyle>
          <a:p>
            <a:pPr rtl="0"/>
            <a:endParaRPr lang="it-IT" dirty="0"/>
          </a:p>
        </p:txBody>
      </p:sp>
      <p:sp>
        <p:nvSpPr>
          <p:cNvPr id="4" name="Segnaposto numero diapositiva 3"/>
          <p:cNvSpPr>
            <a:spLocks noGrp="1"/>
          </p:cNvSpPr>
          <p:nvPr>
            <p:ph type="sldNum" sz="quarter" idx="5"/>
          </p:nvPr>
        </p:nvSpPr>
        <p:spPr>
          <a:xfrm>
            <a:off x="3884613" y="8685213"/>
            <a:ext cx="2971800" cy="458787"/>
          </a:xfrm>
          <a:prstGeom prst="rect">
            <a:avLst/>
          </a:prstGeom>
        </p:spPr>
        <p:txBody>
          <a:bodyPr rtlCol="0"/>
          <a:lstStyle>
            <a:defPPr>
              <a:defRPr lang="it-IT"/>
            </a:defPPr>
          </a:lstStyle>
          <a:p>
            <a:pPr rtl="0"/>
            <a:fld id="{017105BD-6D6F-49DB-9DE4-D4A6452D7E5F}" type="slidenum">
              <a:rPr lang="it-IT" altLang="zh-CN" noProof="0" smtClean="0"/>
              <a:t>12</a:t>
            </a:fld>
            <a:endParaRPr lang="it-IT" altLang="zh-CN" noProof="0" dirty="0"/>
          </a:p>
        </p:txBody>
      </p:sp>
    </p:spTree>
    <p:extLst>
      <p:ext uri="{BB962C8B-B14F-4D97-AF65-F5344CB8AC3E}">
        <p14:creationId xmlns:p14="http://schemas.microsoft.com/office/powerpoint/2010/main" val="2604268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54D614-C82A-94E7-89A1-08F8A8A31C75}"/>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C8980024-1923-36B9-F2E9-AA617C337456}"/>
              </a:ext>
            </a:extLst>
          </p:cNvPr>
          <p:cNvSpPr>
            <a:spLocks noGrp="1" noRot="1" noChangeAspect="1"/>
          </p:cNvSpPr>
          <p:nvPr>
            <p:ph type="sldImg"/>
          </p:nvPr>
        </p:nvSpPr>
        <p:spPr>
          <a:xfrm>
            <a:off x="685800" y="1143000"/>
            <a:ext cx="5486400" cy="3086100"/>
          </a:xfrm>
          <a:prstGeom prst="rect">
            <a:avLst/>
          </a:prstGeom>
        </p:spPr>
      </p:sp>
      <p:sp>
        <p:nvSpPr>
          <p:cNvPr id="3" name="Segnaposto note 2">
            <a:extLst>
              <a:ext uri="{FF2B5EF4-FFF2-40B4-BE49-F238E27FC236}">
                <a16:creationId xmlns:a16="http://schemas.microsoft.com/office/drawing/2014/main" id="{3DF594DE-61AD-A7D4-0622-96BA4E57B423}"/>
              </a:ext>
            </a:extLst>
          </p:cNvPr>
          <p:cNvSpPr>
            <a:spLocks noGrp="1"/>
          </p:cNvSpPr>
          <p:nvPr>
            <p:ph type="body" idx="1"/>
          </p:nvPr>
        </p:nvSpPr>
        <p:spPr>
          <a:xfrm>
            <a:off x="685800" y="4400550"/>
            <a:ext cx="5486400" cy="3600450"/>
          </a:xfrm>
          <a:prstGeom prst="rect">
            <a:avLst/>
          </a:prstGeom>
        </p:spPr>
        <p:txBody>
          <a:bodyPr rtlCol="0"/>
          <a:lstStyle>
            <a:defPPr>
              <a:defRPr lang="it-IT"/>
            </a:defPPr>
          </a:lstStyle>
          <a:p>
            <a:pPr rtl="0"/>
            <a:endParaRPr lang="it-IT" dirty="0"/>
          </a:p>
        </p:txBody>
      </p:sp>
      <p:sp>
        <p:nvSpPr>
          <p:cNvPr id="4" name="Segnaposto numero diapositiva 3">
            <a:extLst>
              <a:ext uri="{FF2B5EF4-FFF2-40B4-BE49-F238E27FC236}">
                <a16:creationId xmlns:a16="http://schemas.microsoft.com/office/drawing/2014/main" id="{BD3E1D22-8759-6BF2-690F-F6808C9D02D9}"/>
              </a:ext>
            </a:extLst>
          </p:cNvPr>
          <p:cNvSpPr>
            <a:spLocks noGrp="1"/>
          </p:cNvSpPr>
          <p:nvPr>
            <p:ph type="sldNum" sz="quarter" idx="5"/>
          </p:nvPr>
        </p:nvSpPr>
        <p:spPr>
          <a:xfrm>
            <a:off x="3884613" y="8685213"/>
            <a:ext cx="2971800" cy="458787"/>
          </a:xfrm>
          <a:prstGeom prst="rect">
            <a:avLst/>
          </a:prstGeom>
        </p:spPr>
        <p:txBody>
          <a:bodyPr rtlCol="0"/>
          <a:lstStyle>
            <a:defPPr>
              <a:defRPr lang="it-IT"/>
            </a:defPPr>
          </a:lstStyle>
          <a:p>
            <a:pPr rtl="0"/>
            <a:fld id="{017105BD-6D6F-49DB-9DE4-D4A6452D7E5F}" type="slidenum">
              <a:rPr lang="it-IT" altLang="zh-CN" noProof="0" smtClean="0"/>
              <a:t>13</a:t>
            </a:fld>
            <a:endParaRPr lang="it-IT" altLang="zh-CN" noProof="0" dirty="0"/>
          </a:p>
        </p:txBody>
      </p:sp>
    </p:spTree>
    <p:extLst>
      <p:ext uri="{BB962C8B-B14F-4D97-AF65-F5344CB8AC3E}">
        <p14:creationId xmlns:p14="http://schemas.microsoft.com/office/powerpoint/2010/main" val="1795473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685800" y="1143000"/>
            <a:ext cx="5486400" cy="3086100"/>
          </a:xfrm>
          <a:prstGeom prst="rect">
            <a:avLst/>
          </a:prstGeom>
        </p:spPr>
      </p:sp>
      <p:sp>
        <p:nvSpPr>
          <p:cNvPr id="3" name="Segnaposto note 2"/>
          <p:cNvSpPr>
            <a:spLocks noGrp="1"/>
          </p:cNvSpPr>
          <p:nvPr>
            <p:ph type="body" idx="1"/>
          </p:nvPr>
        </p:nvSpPr>
        <p:spPr>
          <a:xfrm>
            <a:off x="685800" y="4400550"/>
            <a:ext cx="5486400" cy="3600450"/>
          </a:xfrm>
          <a:prstGeom prst="rect">
            <a:avLst/>
          </a:prstGeom>
        </p:spPr>
        <p:txBody>
          <a:bodyPr rtlCol="0"/>
          <a:lstStyle>
            <a:defPPr>
              <a:defRPr lang="it-IT"/>
            </a:defPPr>
          </a:lstStyle>
          <a:p>
            <a:pPr rtl="0"/>
            <a:endParaRPr lang="it-IT" dirty="0"/>
          </a:p>
        </p:txBody>
      </p:sp>
      <p:sp>
        <p:nvSpPr>
          <p:cNvPr id="4" name="Segnaposto numero diapositiva 3"/>
          <p:cNvSpPr>
            <a:spLocks noGrp="1"/>
          </p:cNvSpPr>
          <p:nvPr>
            <p:ph type="sldNum" sz="quarter" idx="5"/>
          </p:nvPr>
        </p:nvSpPr>
        <p:spPr>
          <a:xfrm>
            <a:off x="3884613" y="8685213"/>
            <a:ext cx="2971800" cy="458787"/>
          </a:xfrm>
          <a:prstGeom prst="rect">
            <a:avLst/>
          </a:prstGeom>
        </p:spPr>
        <p:txBody>
          <a:bodyPr rtlCol="0"/>
          <a:lstStyle>
            <a:defPPr>
              <a:defRPr lang="it-IT"/>
            </a:defPPr>
          </a:lstStyle>
          <a:p>
            <a:pPr rtl="0"/>
            <a:fld id="{017105BD-6D6F-49DB-9DE4-D4A6452D7E5F}" type="slidenum">
              <a:rPr lang="it-IT" altLang="zh-CN" smtClean="0"/>
              <a:t>14</a:t>
            </a:fld>
            <a:endParaRPr lang="it-IT" altLang="zh-CN" dirty="0"/>
          </a:p>
        </p:txBody>
      </p:sp>
    </p:spTree>
    <p:extLst>
      <p:ext uri="{BB962C8B-B14F-4D97-AF65-F5344CB8AC3E}">
        <p14:creationId xmlns:p14="http://schemas.microsoft.com/office/powerpoint/2010/main" val="24243314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685800" y="1143000"/>
            <a:ext cx="5486400" cy="3086100"/>
          </a:xfrm>
          <a:prstGeom prst="rect">
            <a:avLst/>
          </a:prstGeom>
        </p:spPr>
      </p:sp>
      <p:sp>
        <p:nvSpPr>
          <p:cNvPr id="3" name="Segnaposto note 2"/>
          <p:cNvSpPr>
            <a:spLocks noGrp="1"/>
          </p:cNvSpPr>
          <p:nvPr>
            <p:ph type="body" idx="1"/>
          </p:nvPr>
        </p:nvSpPr>
        <p:spPr>
          <a:xfrm>
            <a:off x="685800" y="4400550"/>
            <a:ext cx="5486400" cy="3600450"/>
          </a:xfrm>
          <a:prstGeom prst="rect">
            <a:avLst/>
          </a:prstGeom>
        </p:spPr>
        <p:txBody>
          <a:bodyPr rtlCol="0"/>
          <a:lstStyle>
            <a:defPPr>
              <a:defRPr lang="it-IT"/>
            </a:defPPr>
          </a:lstStyle>
          <a:p>
            <a:pPr rtl="0"/>
            <a:endParaRPr lang="it-IT" dirty="0"/>
          </a:p>
        </p:txBody>
      </p:sp>
      <p:sp>
        <p:nvSpPr>
          <p:cNvPr id="4" name="Segnaposto numero diapositiva 3"/>
          <p:cNvSpPr>
            <a:spLocks noGrp="1"/>
          </p:cNvSpPr>
          <p:nvPr>
            <p:ph type="sldNum" sz="quarter" idx="5"/>
          </p:nvPr>
        </p:nvSpPr>
        <p:spPr>
          <a:xfrm>
            <a:off x="3884613" y="8685213"/>
            <a:ext cx="2971800" cy="458787"/>
          </a:xfrm>
          <a:prstGeom prst="rect">
            <a:avLst/>
          </a:prstGeom>
        </p:spPr>
        <p:txBody>
          <a:bodyPr rtlCol="0"/>
          <a:lstStyle>
            <a:defPPr>
              <a:defRPr lang="it-IT"/>
            </a:defPPr>
          </a:lstStyle>
          <a:p>
            <a:pPr rtl="0"/>
            <a:fld id="{017105BD-6D6F-49DB-9DE4-D4A6452D7E5F}" type="slidenum">
              <a:rPr lang="it-IT" altLang="zh-CN" noProof="0" smtClean="0"/>
              <a:t>15</a:t>
            </a:fld>
            <a:endParaRPr lang="it-IT" altLang="zh-CN" noProof="0" dirty="0"/>
          </a:p>
        </p:txBody>
      </p:sp>
    </p:spTree>
    <p:extLst>
      <p:ext uri="{BB962C8B-B14F-4D97-AF65-F5344CB8AC3E}">
        <p14:creationId xmlns:p14="http://schemas.microsoft.com/office/powerpoint/2010/main" val="11818200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9D2A28-0228-C390-A334-1361E8D34F81}"/>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C534EB52-E7E2-D35B-4D4A-1508FBEFC185}"/>
              </a:ext>
            </a:extLst>
          </p:cNvPr>
          <p:cNvSpPr>
            <a:spLocks noGrp="1" noRot="1" noChangeAspect="1"/>
          </p:cNvSpPr>
          <p:nvPr>
            <p:ph type="sldImg"/>
          </p:nvPr>
        </p:nvSpPr>
        <p:spPr>
          <a:xfrm>
            <a:off x="685800" y="1143000"/>
            <a:ext cx="5486400" cy="3086100"/>
          </a:xfrm>
          <a:prstGeom prst="rect">
            <a:avLst/>
          </a:prstGeom>
        </p:spPr>
      </p:sp>
      <p:sp>
        <p:nvSpPr>
          <p:cNvPr id="3" name="Segnaposto note 2">
            <a:extLst>
              <a:ext uri="{FF2B5EF4-FFF2-40B4-BE49-F238E27FC236}">
                <a16:creationId xmlns:a16="http://schemas.microsoft.com/office/drawing/2014/main" id="{9120BB94-2093-5814-8A98-3A8C76AB3796}"/>
              </a:ext>
            </a:extLst>
          </p:cNvPr>
          <p:cNvSpPr>
            <a:spLocks noGrp="1"/>
          </p:cNvSpPr>
          <p:nvPr>
            <p:ph type="body" idx="1"/>
          </p:nvPr>
        </p:nvSpPr>
        <p:spPr>
          <a:xfrm>
            <a:off x="685800" y="4400550"/>
            <a:ext cx="5486400" cy="3600450"/>
          </a:xfrm>
          <a:prstGeom prst="rect">
            <a:avLst/>
          </a:prstGeom>
        </p:spPr>
        <p:txBody>
          <a:bodyPr rtlCol="0"/>
          <a:lstStyle>
            <a:defPPr>
              <a:defRPr lang="it-IT"/>
            </a:defPPr>
          </a:lstStyle>
          <a:p>
            <a:endParaRPr lang="it-IT" sz="1200" kern="1200" dirty="0">
              <a:solidFill>
                <a:schemeClr val="tx1"/>
              </a:solidFill>
              <a:effectLst/>
              <a:latin typeface="Calibri" panose="020F0502020204030204" pitchFamily="34" charset="0"/>
              <a:ea typeface="+mn-ea"/>
              <a:cs typeface="Calibri" panose="020F0502020204030204" pitchFamily="34" charset="0"/>
            </a:endParaRPr>
          </a:p>
        </p:txBody>
      </p:sp>
      <p:sp>
        <p:nvSpPr>
          <p:cNvPr id="4" name="Segnaposto numero diapositiva 3">
            <a:extLst>
              <a:ext uri="{FF2B5EF4-FFF2-40B4-BE49-F238E27FC236}">
                <a16:creationId xmlns:a16="http://schemas.microsoft.com/office/drawing/2014/main" id="{C6A987AE-106B-7236-5438-973ED230FC31}"/>
              </a:ext>
            </a:extLst>
          </p:cNvPr>
          <p:cNvSpPr>
            <a:spLocks noGrp="1"/>
          </p:cNvSpPr>
          <p:nvPr>
            <p:ph type="sldNum" sz="quarter" idx="5"/>
          </p:nvPr>
        </p:nvSpPr>
        <p:spPr>
          <a:xfrm>
            <a:off x="3884613" y="8685213"/>
            <a:ext cx="2971800" cy="458787"/>
          </a:xfrm>
          <a:prstGeom prst="rect">
            <a:avLst/>
          </a:prstGeom>
        </p:spPr>
        <p:txBody>
          <a:bodyPr rtlCol="0"/>
          <a:lstStyle>
            <a:defPPr>
              <a:defRPr lang="it-IT"/>
            </a:defPPr>
          </a:lstStyle>
          <a:p>
            <a:pPr rtl="0"/>
            <a:fld id="{017105BD-6D6F-49DB-9DE4-D4A6452D7E5F}" type="slidenum">
              <a:rPr lang="it-IT" altLang="zh-CN" noProof="0" smtClean="0"/>
              <a:t>2</a:t>
            </a:fld>
            <a:endParaRPr lang="it-IT" altLang="zh-CN" noProof="0" dirty="0"/>
          </a:p>
        </p:txBody>
      </p:sp>
    </p:spTree>
    <p:extLst>
      <p:ext uri="{BB962C8B-B14F-4D97-AF65-F5344CB8AC3E}">
        <p14:creationId xmlns:p14="http://schemas.microsoft.com/office/powerpoint/2010/main" val="3483110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685800" y="1143000"/>
            <a:ext cx="5486400" cy="3086100"/>
          </a:xfrm>
          <a:prstGeom prst="rect">
            <a:avLst/>
          </a:prstGeom>
        </p:spPr>
      </p:sp>
      <p:sp>
        <p:nvSpPr>
          <p:cNvPr id="3" name="Segnaposto note 2"/>
          <p:cNvSpPr>
            <a:spLocks noGrp="1"/>
          </p:cNvSpPr>
          <p:nvPr>
            <p:ph type="body" idx="1"/>
          </p:nvPr>
        </p:nvSpPr>
        <p:spPr>
          <a:xfrm>
            <a:off x="685800" y="4400550"/>
            <a:ext cx="5486400" cy="3600450"/>
          </a:xfrm>
          <a:prstGeom prst="rect">
            <a:avLst/>
          </a:prstGeom>
        </p:spPr>
        <p:txBody>
          <a:bodyPr rtlCol="0"/>
          <a:lstStyle>
            <a:defPPr>
              <a:defRPr lang="it-IT"/>
            </a:defPPr>
          </a:lstStyle>
          <a:p>
            <a:endParaRPr lang="it-IT" dirty="0"/>
          </a:p>
        </p:txBody>
      </p:sp>
      <p:sp>
        <p:nvSpPr>
          <p:cNvPr id="4" name="Segnaposto numero diapositiva 3"/>
          <p:cNvSpPr>
            <a:spLocks noGrp="1"/>
          </p:cNvSpPr>
          <p:nvPr>
            <p:ph type="sldNum" sz="quarter" idx="5"/>
          </p:nvPr>
        </p:nvSpPr>
        <p:spPr>
          <a:xfrm>
            <a:off x="3884613" y="8685213"/>
            <a:ext cx="2971800" cy="458787"/>
          </a:xfrm>
          <a:prstGeom prst="rect">
            <a:avLst/>
          </a:prstGeom>
        </p:spPr>
        <p:txBody>
          <a:bodyPr rtlCol="0"/>
          <a:lstStyle>
            <a:defPPr>
              <a:defRPr lang="it-IT"/>
            </a:defPPr>
          </a:lstStyle>
          <a:p>
            <a:pPr rtl="0"/>
            <a:fld id="{017105BD-6D6F-49DB-9DE4-D4A6452D7E5F}" type="slidenum">
              <a:rPr lang="it-IT" altLang="zh-CN" noProof="0" smtClean="0"/>
              <a:t>3</a:t>
            </a:fld>
            <a:endParaRPr lang="it-IT" altLang="zh-CN" noProof="0" dirty="0"/>
          </a:p>
        </p:txBody>
      </p:sp>
    </p:spTree>
    <p:extLst>
      <p:ext uri="{BB962C8B-B14F-4D97-AF65-F5344CB8AC3E}">
        <p14:creationId xmlns:p14="http://schemas.microsoft.com/office/powerpoint/2010/main" val="13774609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685800" y="1143000"/>
            <a:ext cx="5486400" cy="3086100"/>
          </a:xfrm>
          <a:prstGeom prst="rect">
            <a:avLst/>
          </a:prstGeom>
        </p:spPr>
      </p:sp>
      <p:sp>
        <p:nvSpPr>
          <p:cNvPr id="3" name="Segnaposto note 2"/>
          <p:cNvSpPr>
            <a:spLocks noGrp="1"/>
          </p:cNvSpPr>
          <p:nvPr>
            <p:ph type="body" idx="1"/>
          </p:nvPr>
        </p:nvSpPr>
        <p:spPr>
          <a:xfrm>
            <a:off x="685800" y="4400550"/>
            <a:ext cx="5486400" cy="3600450"/>
          </a:xfrm>
          <a:prstGeom prst="rect">
            <a:avLst/>
          </a:prstGeom>
        </p:spPr>
        <p:txBody>
          <a:bodyPr rtlCol="0"/>
          <a:lstStyle>
            <a:defPPr>
              <a:defRPr lang="it-IT"/>
            </a:defPPr>
          </a:lstStyle>
          <a:p>
            <a:pPr rtl="0"/>
            <a:endParaRPr lang="it-IT" dirty="0"/>
          </a:p>
        </p:txBody>
      </p:sp>
      <p:sp>
        <p:nvSpPr>
          <p:cNvPr id="4" name="Segnaposto numero diapositiva 3"/>
          <p:cNvSpPr>
            <a:spLocks noGrp="1"/>
          </p:cNvSpPr>
          <p:nvPr>
            <p:ph type="sldNum" sz="quarter" idx="5"/>
          </p:nvPr>
        </p:nvSpPr>
        <p:spPr>
          <a:xfrm>
            <a:off x="3884613" y="8685213"/>
            <a:ext cx="2971800" cy="458787"/>
          </a:xfrm>
          <a:prstGeom prst="rect">
            <a:avLst/>
          </a:prstGeom>
        </p:spPr>
        <p:txBody>
          <a:bodyPr rtlCol="0"/>
          <a:lstStyle>
            <a:defPPr>
              <a:defRPr lang="it-IT"/>
            </a:defPPr>
          </a:lstStyle>
          <a:p>
            <a:pPr rtl="0"/>
            <a:fld id="{017105BD-6D6F-49DB-9DE4-D4A6452D7E5F}" type="slidenum">
              <a:rPr lang="it-IT" altLang="zh-CN" noProof="0" smtClean="0"/>
              <a:t>4</a:t>
            </a:fld>
            <a:endParaRPr lang="it-IT" altLang="zh-CN" noProof="0" dirty="0"/>
          </a:p>
        </p:txBody>
      </p:sp>
    </p:spTree>
    <p:extLst>
      <p:ext uri="{BB962C8B-B14F-4D97-AF65-F5344CB8AC3E}">
        <p14:creationId xmlns:p14="http://schemas.microsoft.com/office/powerpoint/2010/main" val="11024100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AC17FD-D994-0CB6-836D-97B4CDB11EAD}"/>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B78CA7BC-0850-56AB-98B0-FCA70DC18238}"/>
              </a:ext>
            </a:extLst>
          </p:cNvPr>
          <p:cNvSpPr>
            <a:spLocks noGrp="1" noRot="1" noChangeAspect="1"/>
          </p:cNvSpPr>
          <p:nvPr>
            <p:ph type="sldImg"/>
          </p:nvPr>
        </p:nvSpPr>
        <p:spPr>
          <a:xfrm>
            <a:off x="685800" y="1143000"/>
            <a:ext cx="5486400" cy="3086100"/>
          </a:xfrm>
          <a:prstGeom prst="rect">
            <a:avLst/>
          </a:prstGeom>
        </p:spPr>
      </p:sp>
      <p:sp>
        <p:nvSpPr>
          <p:cNvPr id="3" name="Segnaposto note 2">
            <a:extLst>
              <a:ext uri="{FF2B5EF4-FFF2-40B4-BE49-F238E27FC236}">
                <a16:creationId xmlns:a16="http://schemas.microsoft.com/office/drawing/2014/main" id="{84D37956-0B87-05F0-6AC6-687E67C80D70}"/>
              </a:ext>
            </a:extLst>
          </p:cNvPr>
          <p:cNvSpPr>
            <a:spLocks noGrp="1"/>
          </p:cNvSpPr>
          <p:nvPr>
            <p:ph type="body" idx="1"/>
          </p:nvPr>
        </p:nvSpPr>
        <p:spPr>
          <a:xfrm>
            <a:off x="685800" y="4400550"/>
            <a:ext cx="5486400" cy="3600450"/>
          </a:xfrm>
          <a:prstGeom prst="rect">
            <a:avLst/>
          </a:prstGeom>
        </p:spPr>
        <p:txBody>
          <a:bodyPr rtlCol="0"/>
          <a:lstStyle>
            <a:defPPr>
              <a:defRPr lang="it-IT"/>
            </a:defPPr>
          </a:lstStyle>
          <a:p>
            <a:pPr rtl="0"/>
            <a:endParaRPr lang="it-IT" dirty="0"/>
          </a:p>
        </p:txBody>
      </p:sp>
      <p:sp>
        <p:nvSpPr>
          <p:cNvPr id="4" name="Segnaposto numero diapositiva 3">
            <a:extLst>
              <a:ext uri="{FF2B5EF4-FFF2-40B4-BE49-F238E27FC236}">
                <a16:creationId xmlns:a16="http://schemas.microsoft.com/office/drawing/2014/main" id="{5D1B48AA-D3F5-3426-BD8E-E982DE76124C}"/>
              </a:ext>
            </a:extLst>
          </p:cNvPr>
          <p:cNvSpPr>
            <a:spLocks noGrp="1"/>
          </p:cNvSpPr>
          <p:nvPr>
            <p:ph type="sldNum" sz="quarter" idx="5"/>
          </p:nvPr>
        </p:nvSpPr>
        <p:spPr>
          <a:xfrm>
            <a:off x="3884613" y="8685213"/>
            <a:ext cx="2971800" cy="458787"/>
          </a:xfrm>
          <a:prstGeom prst="rect">
            <a:avLst/>
          </a:prstGeom>
        </p:spPr>
        <p:txBody>
          <a:bodyPr rtlCol="0"/>
          <a:lstStyle>
            <a:defPPr>
              <a:defRPr lang="it-IT"/>
            </a:defPPr>
          </a:lstStyle>
          <a:p>
            <a:pPr rtl="0"/>
            <a:fld id="{017105BD-6D6F-49DB-9DE4-D4A6452D7E5F}" type="slidenum">
              <a:rPr lang="it-IT" altLang="zh-CN" noProof="0" smtClean="0"/>
              <a:t>5</a:t>
            </a:fld>
            <a:endParaRPr lang="it-IT" altLang="zh-CN" noProof="0" dirty="0"/>
          </a:p>
        </p:txBody>
      </p:sp>
    </p:spTree>
    <p:extLst>
      <p:ext uri="{BB962C8B-B14F-4D97-AF65-F5344CB8AC3E}">
        <p14:creationId xmlns:p14="http://schemas.microsoft.com/office/powerpoint/2010/main" val="8952134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685800" y="1143000"/>
            <a:ext cx="5486400" cy="3086100"/>
          </a:xfrm>
          <a:prstGeom prst="rect">
            <a:avLst/>
          </a:prstGeom>
        </p:spPr>
      </p:sp>
      <p:sp>
        <p:nvSpPr>
          <p:cNvPr id="3" name="Segnaposto note 2"/>
          <p:cNvSpPr>
            <a:spLocks noGrp="1"/>
          </p:cNvSpPr>
          <p:nvPr>
            <p:ph type="body" idx="1"/>
          </p:nvPr>
        </p:nvSpPr>
        <p:spPr>
          <a:xfrm>
            <a:off x="685800" y="4400550"/>
            <a:ext cx="5486400" cy="3600450"/>
          </a:xfrm>
          <a:prstGeom prst="rect">
            <a:avLst/>
          </a:prstGeom>
        </p:spPr>
        <p:txBody>
          <a:bodyPr rtlCol="0"/>
          <a:lstStyle>
            <a:defPPr>
              <a:defRPr lang="it-IT"/>
            </a:defPPr>
          </a:lstStyle>
          <a:p>
            <a:pPr rtl="0"/>
            <a:endParaRPr lang="it-IT" dirty="0"/>
          </a:p>
        </p:txBody>
      </p:sp>
      <p:sp>
        <p:nvSpPr>
          <p:cNvPr id="4" name="Segnaposto numero diapositiva 3"/>
          <p:cNvSpPr>
            <a:spLocks noGrp="1"/>
          </p:cNvSpPr>
          <p:nvPr>
            <p:ph type="sldNum" sz="quarter" idx="5"/>
          </p:nvPr>
        </p:nvSpPr>
        <p:spPr>
          <a:xfrm>
            <a:off x="3884613" y="8685213"/>
            <a:ext cx="2971800" cy="458787"/>
          </a:xfrm>
          <a:prstGeom prst="rect">
            <a:avLst/>
          </a:prstGeom>
        </p:spPr>
        <p:txBody>
          <a:bodyPr rtlCol="0"/>
          <a:lstStyle>
            <a:defPPr>
              <a:defRPr lang="it-IT"/>
            </a:defPPr>
          </a:lstStyle>
          <a:p>
            <a:pPr rtl="0"/>
            <a:fld id="{017105BD-6D6F-49DB-9DE4-D4A6452D7E5F}" type="slidenum">
              <a:rPr lang="it-IT" altLang="zh-CN" noProof="0" smtClean="0"/>
              <a:t>6</a:t>
            </a:fld>
            <a:endParaRPr lang="it-IT" altLang="zh-CN" noProof="0" dirty="0"/>
          </a:p>
        </p:txBody>
      </p:sp>
    </p:spTree>
    <p:extLst>
      <p:ext uri="{BB962C8B-B14F-4D97-AF65-F5344CB8AC3E}">
        <p14:creationId xmlns:p14="http://schemas.microsoft.com/office/powerpoint/2010/main" val="35866476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685800" y="1143000"/>
            <a:ext cx="5486400" cy="3086100"/>
          </a:xfrm>
          <a:prstGeom prst="rect">
            <a:avLst/>
          </a:prstGeom>
        </p:spPr>
      </p:sp>
      <p:sp>
        <p:nvSpPr>
          <p:cNvPr id="3" name="Segnaposto note 2"/>
          <p:cNvSpPr>
            <a:spLocks noGrp="1"/>
          </p:cNvSpPr>
          <p:nvPr>
            <p:ph type="body" idx="1"/>
          </p:nvPr>
        </p:nvSpPr>
        <p:spPr>
          <a:xfrm>
            <a:off x="685800" y="4400550"/>
            <a:ext cx="5486400" cy="3600450"/>
          </a:xfrm>
          <a:prstGeom prst="rect">
            <a:avLst/>
          </a:prstGeom>
        </p:spPr>
        <p:txBody>
          <a:bodyPr rtlCol="0"/>
          <a:lstStyle>
            <a:defPPr>
              <a:defRPr lang="it-IT"/>
            </a:defPPr>
          </a:lstStyle>
          <a:p>
            <a:pPr rtl="0"/>
            <a:endParaRPr lang="it-IT" dirty="0"/>
          </a:p>
        </p:txBody>
      </p:sp>
      <p:sp>
        <p:nvSpPr>
          <p:cNvPr id="4" name="Segnaposto numero diapositiva 3"/>
          <p:cNvSpPr>
            <a:spLocks noGrp="1"/>
          </p:cNvSpPr>
          <p:nvPr>
            <p:ph type="sldNum" sz="quarter" idx="5"/>
          </p:nvPr>
        </p:nvSpPr>
        <p:spPr>
          <a:xfrm>
            <a:off x="3884613" y="8685213"/>
            <a:ext cx="2971800" cy="458787"/>
          </a:xfrm>
          <a:prstGeom prst="rect">
            <a:avLst/>
          </a:prstGeom>
        </p:spPr>
        <p:txBody>
          <a:bodyPr rtlCol="0"/>
          <a:lstStyle>
            <a:defPPr>
              <a:defRPr lang="it-IT"/>
            </a:defPPr>
          </a:lstStyle>
          <a:p>
            <a:pPr rtl="0"/>
            <a:fld id="{017105BD-6D6F-49DB-9DE4-D4A6452D7E5F}" type="slidenum">
              <a:rPr lang="it-IT" altLang="zh-CN" noProof="0" smtClean="0"/>
              <a:t>7</a:t>
            </a:fld>
            <a:endParaRPr lang="it-IT" altLang="zh-CN" noProof="0" dirty="0"/>
          </a:p>
        </p:txBody>
      </p:sp>
    </p:spTree>
    <p:extLst>
      <p:ext uri="{BB962C8B-B14F-4D97-AF65-F5344CB8AC3E}">
        <p14:creationId xmlns:p14="http://schemas.microsoft.com/office/powerpoint/2010/main" val="20938003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1A2562-693F-2F6B-E245-6DAF21352C96}"/>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9E1B7AF0-44AA-FD1F-BF7F-EEC5056BB2A9}"/>
              </a:ext>
            </a:extLst>
          </p:cNvPr>
          <p:cNvSpPr>
            <a:spLocks noGrp="1" noRot="1" noChangeAspect="1"/>
          </p:cNvSpPr>
          <p:nvPr>
            <p:ph type="sldImg"/>
          </p:nvPr>
        </p:nvSpPr>
        <p:spPr>
          <a:xfrm>
            <a:off x="685800" y="1143000"/>
            <a:ext cx="5486400" cy="3086100"/>
          </a:xfrm>
          <a:prstGeom prst="rect">
            <a:avLst/>
          </a:prstGeom>
        </p:spPr>
      </p:sp>
      <p:sp>
        <p:nvSpPr>
          <p:cNvPr id="3" name="Segnaposto note 2">
            <a:extLst>
              <a:ext uri="{FF2B5EF4-FFF2-40B4-BE49-F238E27FC236}">
                <a16:creationId xmlns:a16="http://schemas.microsoft.com/office/drawing/2014/main" id="{6B023E5E-1351-69E5-8557-3DB5171CF426}"/>
              </a:ext>
            </a:extLst>
          </p:cNvPr>
          <p:cNvSpPr>
            <a:spLocks noGrp="1"/>
          </p:cNvSpPr>
          <p:nvPr>
            <p:ph type="body" idx="1"/>
          </p:nvPr>
        </p:nvSpPr>
        <p:spPr>
          <a:xfrm>
            <a:off x="685800" y="4400550"/>
            <a:ext cx="5486400" cy="3600450"/>
          </a:xfrm>
          <a:prstGeom prst="rect">
            <a:avLst/>
          </a:prstGeom>
        </p:spPr>
        <p:txBody>
          <a:bodyPr rtlCol="0"/>
          <a:lstStyle>
            <a:defPPr>
              <a:defRPr lang="it-IT"/>
            </a:defPPr>
          </a:lstStyle>
          <a:p>
            <a:pPr rtl="0"/>
            <a:endParaRPr lang="it-IT" dirty="0"/>
          </a:p>
        </p:txBody>
      </p:sp>
      <p:sp>
        <p:nvSpPr>
          <p:cNvPr id="4" name="Segnaposto numero diapositiva 3">
            <a:extLst>
              <a:ext uri="{FF2B5EF4-FFF2-40B4-BE49-F238E27FC236}">
                <a16:creationId xmlns:a16="http://schemas.microsoft.com/office/drawing/2014/main" id="{2E37D919-8BF3-4355-E84C-B43F73767157}"/>
              </a:ext>
            </a:extLst>
          </p:cNvPr>
          <p:cNvSpPr>
            <a:spLocks noGrp="1"/>
          </p:cNvSpPr>
          <p:nvPr>
            <p:ph type="sldNum" sz="quarter" idx="5"/>
          </p:nvPr>
        </p:nvSpPr>
        <p:spPr>
          <a:xfrm>
            <a:off x="3884613" y="8685213"/>
            <a:ext cx="2971800" cy="458787"/>
          </a:xfrm>
          <a:prstGeom prst="rect">
            <a:avLst/>
          </a:prstGeom>
        </p:spPr>
        <p:txBody>
          <a:bodyPr rtlCol="0"/>
          <a:lstStyle>
            <a:defPPr>
              <a:defRPr lang="it-IT"/>
            </a:defPPr>
          </a:lstStyle>
          <a:p>
            <a:pPr rtl="0"/>
            <a:fld id="{017105BD-6D6F-49DB-9DE4-D4A6452D7E5F}" type="slidenum">
              <a:rPr lang="it-IT" altLang="zh-CN" noProof="0" smtClean="0"/>
              <a:t>8</a:t>
            </a:fld>
            <a:endParaRPr lang="it-IT" altLang="zh-CN" noProof="0" dirty="0"/>
          </a:p>
        </p:txBody>
      </p:sp>
    </p:spTree>
    <p:extLst>
      <p:ext uri="{BB962C8B-B14F-4D97-AF65-F5344CB8AC3E}">
        <p14:creationId xmlns:p14="http://schemas.microsoft.com/office/powerpoint/2010/main" val="12595379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9C4B03-2E70-59F9-1797-AE48C277DFDB}"/>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32E67ABD-6649-9630-7425-F1B1C896D054}"/>
              </a:ext>
            </a:extLst>
          </p:cNvPr>
          <p:cNvSpPr>
            <a:spLocks noGrp="1" noRot="1" noChangeAspect="1"/>
          </p:cNvSpPr>
          <p:nvPr>
            <p:ph type="sldImg"/>
          </p:nvPr>
        </p:nvSpPr>
        <p:spPr>
          <a:xfrm>
            <a:off x="685800" y="1143000"/>
            <a:ext cx="5486400" cy="3086100"/>
          </a:xfrm>
          <a:prstGeom prst="rect">
            <a:avLst/>
          </a:prstGeom>
        </p:spPr>
      </p:sp>
      <p:sp>
        <p:nvSpPr>
          <p:cNvPr id="3" name="Segnaposto note 2">
            <a:extLst>
              <a:ext uri="{FF2B5EF4-FFF2-40B4-BE49-F238E27FC236}">
                <a16:creationId xmlns:a16="http://schemas.microsoft.com/office/drawing/2014/main" id="{0256185B-CDD9-E80A-12F0-70A5D3AA7BC7}"/>
              </a:ext>
            </a:extLst>
          </p:cNvPr>
          <p:cNvSpPr>
            <a:spLocks noGrp="1"/>
          </p:cNvSpPr>
          <p:nvPr>
            <p:ph type="body" idx="1"/>
          </p:nvPr>
        </p:nvSpPr>
        <p:spPr>
          <a:xfrm>
            <a:off x="685800" y="4400550"/>
            <a:ext cx="5486400" cy="3600450"/>
          </a:xfrm>
          <a:prstGeom prst="rect">
            <a:avLst/>
          </a:prstGeom>
        </p:spPr>
        <p:txBody>
          <a:bodyPr rtlCol="0"/>
          <a:lstStyle>
            <a:defPPr>
              <a:defRPr lang="it-IT"/>
            </a:defPPr>
          </a:lstStyle>
          <a:p>
            <a:pPr rtl="0"/>
            <a:endParaRPr lang="it-IT" dirty="0"/>
          </a:p>
        </p:txBody>
      </p:sp>
      <p:sp>
        <p:nvSpPr>
          <p:cNvPr id="4" name="Segnaposto numero diapositiva 3">
            <a:extLst>
              <a:ext uri="{FF2B5EF4-FFF2-40B4-BE49-F238E27FC236}">
                <a16:creationId xmlns:a16="http://schemas.microsoft.com/office/drawing/2014/main" id="{0AEB79B7-68BC-334F-E4A4-DAD667F7C320}"/>
              </a:ext>
            </a:extLst>
          </p:cNvPr>
          <p:cNvSpPr>
            <a:spLocks noGrp="1"/>
          </p:cNvSpPr>
          <p:nvPr>
            <p:ph type="sldNum" sz="quarter" idx="5"/>
          </p:nvPr>
        </p:nvSpPr>
        <p:spPr>
          <a:xfrm>
            <a:off x="3884613" y="8685213"/>
            <a:ext cx="2971800" cy="458787"/>
          </a:xfrm>
          <a:prstGeom prst="rect">
            <a:avLst/>
          </a:prstGeom>
        </p:spPr>
        <p:txBody>
          <a:bodyPr rtlCol="0"/>
          <a:lstStyle>
            <a:defPPr>
              <a:defRPr lang="it-IT"/>
            </a:defPPr>
          </a:lstStyle>
          <a:p>
            <a:pPr rtl="0"/>
            <a:fld id="{017105BD-6D6F-49DB-9DE4-D4A6452D7E5F}" type="slidenum">
              <a:rPr lang="it-IT" altLang="zh-CN" noProof="0" smtClean="0"/>
              <a:t>9</a:t>
            </a:fld>
            <a:endParaRPr lang="it-IT" altLang="zh-CN" noProof="0" dirty="0"/>
          </a:p>
        </p:txBody>
      </p:sp>
    </p:spTree>
    <p:extLst>
      <p:ext uri="{BB962C8B-B14F-4D97-AF65-F5344CB8AC3E}">
        <p14:creationId xmlns:p14="http://schemas.microsoft.com/office/powerpoint/2010/main" val="6902098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titolo con immagine">
    <p:bg>
      <p:bgPr>
        <a:solidFill>
          <a:schemeClr val="accent6"/>
        </a:solidFill>
        <a:effectLst/>
      </p:bgPr>
    </p:bg>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7EC2501B-DEA6-190E-3633-E32F635B7CE1}"/>
              </a:ext>
            </a:extLst>
          </p:cNvPr>
          <p:cNvSpPr>
            <a:spLocks noGrp="1"/>
          </p:cNvSpPr>
          <p:nvPr>
            <p:ph type="title"/>
          </p:nvPr>
        </p:nvSpPr>
        <p:spPr>
          <a:xfrm>
            <a:off x="1484764" y="1986926"/>
            <a:ext cx="5257793" cy="2057441"/>
          </a:xfrm>
        </p:spPr>
        <p:txBody>
          <a:bodyPr rtlCol="0">
            <a:noAutofit/>
          </a:bodyPr>
          <a:lstStyle>
            <a:defPPr>
              <a:defRPr lang="it-IT"/>
            </a:defPPr>
          </a:lstStyle>
          <a:p>
            <a:pPr rtl="0"/>
            <a:r>
              <a:rPr lang="it-IT" noProof="0"/>
              <a:t>Fare clic per modificare lo stile del titolo</a:t>
            </a:r>
          </a:p>
        </p:txBody>
      </p:sp>
      <p:cxnSp>
        <p:nvCxnSpPr>
          <p:cNvPr id="24" name="Connettore diritto 2">
            <a:extLst>
              <a:ext uri="{FF2B5EF4-FFF2-40B4-BE49-F238E27FC236}">
                <a16:creationId xmlns:a16="http://schemas.microsoft.com/office/drawing/2014/main" id="{F1FCCFDB-D985-4322-AC87-F69214893708}"/>
              </a:ext>
            </a:extLst>
          </p:cNvPr>
          <p:cNvCxnSpPr/>
          <p:nvPr userDrawn="1"/>
        </p:nvCxnSpPr>
        <p:spPr>
          <a:xfrm>
            <a:off x="1509005" y="4172084"/>
            <a:ext cx="0" cy="760288"/>
          </a:xfrm>
          <a:prstGeom prst="line">
            <a:avLst/>
          </a:prstGeom>
          <a:noFill/>
          <a:ln w="19050" cap="flat" cmpd="sng" algn="ctr">
            <a:solidFill>
              <a:srgbClr val="D84400"/>
            </a:solidFill>
            <a:prstDash val="solid"/>
            <a:miter lim="800000"/>
          </a:ln>
          <a:effectLst/>
        </p:spPr>
      </p:cxnSp>
      <p:sp>
        <p:nvSpPr>
          <p:cNvPr id="27" name="Segnaposto contenuto 47" descr="Fare clic sull'icona per inserire un'immagine">
            <a:extLst>
              <a:ext uri="{FF2B5EF4-FFF2-40B4-BE49-F238E27FC236}">
                <a16:creationId xmlns:a16="http://schemas.microsoft.com/office/drawing/2014/main" id="{EA8265B5-83C5-4AE9-88AB-3F2443B57F00}"/>
              </a:ext>
            </a:extLst>
          </p:cNvPr>
          <p:cNvSpPr>
            <a:spLocks noGrp="1"/>
          </p:cNvSpPr>
          <p:nvPr>
            <p:ph type="body" sz="quarter" idx="28" hasCustomPrompt="1"/>
          </p:nvPr>
        </p:nvSpPr>
        <p:spPr>
          <a:xfrm>
            <a:off x="1601366" y="4172084"/>
            <a:ext cx="1570612" cy="760288"/>
          </a:xfrm>
          <a:prstGeom prst="rect">
            <a:avLst/>
          </a:prstGeom>
        </p:spPr>
        <p:txBody>
          <a:bodyPr rtlCol="0">
            <a:noAutofit/>
          </a:bodyPr>
          <a:lstStyle>
            <a:lvl1pPr marL="0" indent="0">
              <a:lnSpc>
                <a:spcPct val="100000"/>
              </a:lnSpc>
              <a:buNone/>
              <a:defRPr lang="it-IT" sz="1800" b="0">
                <a:solidFill>
                  <a:schemeClr val="bg1"/>
                </a:solidFill>
              </a:defRPr>
            </a:lvl1pPr>
            <a:lvl2pPr>
              <a:defRPr lang="it-IT" sz="1000"/>
            </a:lvl2pPr>
            <a:lvl3pPr>
              <a:defRPr lang="it-IT" sz="900"/>
            </a:lvl3pPr>
            <a:lvl4pPr>
              <a:defRPr lang="it-IT" sz="800"/>
            </a:lvl4pPr>
            <a:lvl5pPr>
              <a:defRPr lang="it-IT" sz="800"/>
            </a:lvl5pPr>
          </a:lstStyle>
          <a:p>
            <a:pPr lvl="0" rtl="0"/>
            <a:r>
              <a:rPr lang="it-IT" noProof="0"/>
              <a:t>Fare clic per modificare lo stile del titolo </a:t>
            </a:r>
          </a:p>
        </p:txBody>
      </p:sp>
      <p:sp>
        <p:nvSpPr>
          <p:cNvPr id="47" name="Segnaposto contenuto 47">
            <a:extLst>
              <a:ext uri="{FF2B5EF4-FFF2-40B4-BE49-F238E27FC236}">
                <a16:creationId xmlns:a16="http://schemas.microsoft.com/office/drawing/2014/main" id="{0FFAAB58-ABE4-41AC-B94E-432936CE0301}"/>
              </a:ext>
            </a:extLst>
          </p:cNvPr>
          <p:cNvSpPr>
            <a:spLocks noGrp="1"/>
          </p:cNvSpPr>
          <p:nvPr>
            <p:ph type="pic" sz="quarter" idx="47" hasCustomPrompt="1"/>
          </p:nvPr>
        </p:nvSpPr>
        <p:spPr>
          <a:xfrm>
            <a:off x="6742557" y="821836"/>
            <a:ext cx="4405503" cy="5066346"/>
          </a:xfrm>
          <a:custGeom>
            <a:avLst/>
            <a:gdLst>
              <a:gd name="connsiteX0" fmla="*/ 0 w 4816475"/>
              <a:gd name="connsiteY0" fmla="*/ 2407444 h 4814888"/>
              <a:gd name="connsiteX1" fmla="*/ 1203722 w 4816475"/>
              <a:gd name="connsiteY1" fmla="*/ 1 h 4814888"/>
              <a:gd name="connsiteX2" fmla="*/ 3612753 w 4816475"/>
              <a:gd name="connsiteY2" fmla="*/ 1 h 4814888"/>
              <a:gd name="connsiteX3" fmla="*/ 4816475 w 4816475"/>
              <a:gd name="connsiteY3" fmla="*/ 2407444 h 4814888"/>
              <a:gd name="connsiteX4" fmla="*/ 3612753 w 4816475"/>
              <a:gd name="connsiteY4" fmla="*/ 4814887 h 4814888"/>
              <a:gd name="connsiteX5" fmla="*/ 1203722 w 4816475"/>
              <a:gd name="connsiteY5" fmla="*/ 4814887 h 4814888"/>
              <a:gd name="connsiteX6" fmla="*/ 0 w 4816475"/>
              <a:gd name="connsiteY6" fmla="*/ 2407444 h 4814888"/>
              <a:gd name="connsiteX0" fmla="*/ 0 w 4816475"/>
              <a:gd name="connsiteY0" fmla="*/ 2407443 h 4814886"/>
              <a:gd name="connsiteX1" fmla="*/ 2199402 w 4816475"/>
              <a:gd name="connsiteY1" fmla="*/ 243840 h 4814886"/>
              <a:gd name="connsiteX2" fmla="*/ 3612753 w 4816475"/>
              <a:gd name="connsiteY2" fmla="*/ 0 h 4814886"/>
              <a:gd name="connsiteX3" fmla="*/ 4816475 w 4816475"/>
              <a:gd name="connsiteY3" fmla="*/ 2407443 h 4814886"/>
              <a:gd name="connsiteX4" fmla="*/ 3612753 w 4816475"/>
              <a:gd name="connsiteY4" fmla="*/ 4814886 h 4814886"/>
              <a:gd name="connsiteX5" fmla="*/ 1203722 w 4816475"/>
              <a:gd name="connsiteY5" fmla="*/ 4814886 h 4814886"/>
              <a:gd name="connsiteX6" fmla="*/ 0 w 4816475"/>
              <a:gd name="connsiteY6" fmla="*/ 2407443 h 4814886"/>
              <a:gd name="connsiteX0" fmla="*/ 0 w 4816475"/>
              <a:gd name="connsiteY0" fmla="*/ 2163603 h 4571046"/>
              <a:gd name="connsiteX1" fmla="*/ 2199402 w 4816475"/>
              <a:gd name="connsiteY1" fmla="*/ 0 h 4571046"/>
              <a:gd name="connsiteX2" fmla="*/ 4608433 w 4816475"/>
              <a:gd name="connsiteY2" fmla="*/ 721360 h 4571046"/>
              <a:gd name="connsiteX3" fmla="*/ 4816475 w 4816475"/>
              <a:gd name="connsiteY3" fmla="*/ 2163603 h 4571046"/>
              <a:gd name="connsiteX4" fmla="*/ 3612753 w 4816475"/>
              <a:gd name="connsiteY4" fmla="*/ 4571046 h 4571046"/>
              <a:gd name="connsiteX5" fmla="*/ 1203722 w 4816475"/>
              <a:gd name="connsiteY5" fmla="*/ 4571046 h 4571046"/>
              <a:gd name="connsiteX6" fmla="*/ 0 w 4816475"/>
              <a:gd name="connsiteY6" fmla="*/ 2163603 h 4571046"/>
              <a:gd name="connsiteX0" fmla="*/ 0 w 4958715"/>
              <a:gd name="connsiteY0" fmla="*/ 2163603 h 4571046"/>
              <a:gd name="connsiteX1" fmla="*/ 2199402 w 4958715"/>
              <a:gd name="connsiteY1" fmla="*/ 0 h 4571046"/>
              <a:gd name="connsiteX2" fmla="*/ 4608433 w 4958715"/>
              <a:gd name="connsiteY2" fmla="*/ 721360 h 4571046"/>
              <a:gd name="connsiteX3" fmla="*/ 4958715 w 4958715"/>
              <a:gd name="connsiteY3" fmla="*/ 2803683 h 4571046"/>
              <a:gd name="connsiteX4" fmla="*/ 3612753 w 4958715"/>
              <a:gd name="connsiteY4" fmla="*/ 4571046 h 4571046"/>
              <a:gd name="connsiteX5" fmla="*/ 1203722 w 4958715"/>
              <a:gd name="connsiteY5" fmla="*/ 4571046 h 4571046"/>
              <a:gd name="connsiteX6" fmla="*/ 0 w 4958715"/>
              <a:gd name="connsiteY6" fmla="*/ 2163603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1161050 w 4916043"/>
              <a:gd name="connsiteY5" fmla="*/ 4571046 h 4571046"/>
              <a:gd name="connsiteX6" fmla="*/ 0 w 4916043"/>
              <a:gd name="connsiteY6" fmla="*/ 1273587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21098 w 4916043"/>
              <a:gd name="connsiteY5" fmla="*/ 3815142 h 4571046"/>
              <a:gd name="connsiteX6" fmla="*/ 0 w 4916043"/>
              <a:gd name="connsiteY6" fmla="*/ 1273587 h 4571046"/>
              <a:gd name="connsiteX0" fmla="*/ 0 w 4916043"/>
              <a:gd name="connsiteY0" fmla="*/ 1273587 h 5066346"/>
              <a:gd name="connsiteX1" fmla="*/ 2156730 w 4916043"/>
              <a:gd name="connsiteY1" fmla="*/ 0 h 5066346"/>
              <a:gd name="connsiteX2" fmla="*/ 4565761 w 4916043"/>
              <a:gd name="connsiteY2" fmla="*/ 721360 h 5066346"/>
              <a:gd name="connsiteX3" fmla="*/ 4916043 w 4916043"/>
              <a:gd name="connsiteY3" fmla="*/ 2803683 h 5066346"/>
              <a:gd name="connsiteX4" fmla="*/ 2236581 w 4916043"/>
              <a:gd name="connsiteY4" fmla="*/ 5066346 h 5066346"/>
              <a:gd name="connsiteX5" fmla="*/ 21098 w 4916043"/>
              <a:gd name="connsiteY5" fmla="*/ 3815142 h 5066346"/>
              <a:gd name="connsiteX6" fmla="*/ 0 w 4916043"/>
              <a:gd name="connsiteY6" fmla="*/ 1273587 h 5066346"/>
              <a:gd name="connsiteX0" fmla="*/ 0 w 4565761"/>
              <a:gd name="connsiteY0" fmla="*/ 1273587 h 5066346"/>
              <a:gd name="connsiteX1" fmla="*/ 2156730 w 4565761"/>
              <a:gd name="connsiteY1" fmla="*/ 0 h 5066346"/>
              <a:gd name="connsiteX2" fmla="*/ 4565761 w 4565761"/>
              <a:gd name="connsiteY2" fmla="*/ 721360 h 5066346"/>
              <a:gd name="connsiteX3" fmla="*/ 4405503 w 4565761"/>
              <a:gd name="connsiteY3" fmla="*/ 3801903 h 5066346"/>
              <a:gd name="connsiteX4" fmla="*/ 2236581 w 4565761"/>
              <a:gd name="connsiteY4" fmla="*/ 5066346 h 5066346"/>
              <a:gd name="connsiteX5" fmla="*/ 21098 w 4565761"/>
              <a:gd name="connsiteY5" fmla="*/ 3815142 h 5066346"/>
              <a:gd name="connsiteX6" fmla="*/ 0 w 4565761"/>
              <a:gd name="connsiteY6" fmla="*/ 1273587 h 5066346"/>
              <a:gd name="connsiteX0" fmla="*/ 0 w 4405503"/>
              <a:gd name="connsiteY0" fmla="*/ 1273587 h 5066346"/>
              <a:gd name="connsiteX1" fmla="*/ 2156730 w 4405503"/>
              <a:gd name="connsiteY1" fmla="*/ 0 h 5066346"/>
              <a:gd name="connsiteX2" fmla="*/ 4398121 w 4405503"/>
              <a:gd name="connsiteY2" fmla="*/ 1277620 h 5066346"/>
              <a:gd name="connsiteX3" fmla="*/ 4405503 w 4405503"/>
              <a:gd name="connsiteY3" fmla="*/ 3801903 h 5066346"/>
              <a:gd name="connsiteX4" fmla="*/ 2236581 w 4405503"/>
              <a:gd name="connsiteY4" fmla="*/ 5066346 h 5066346"/>
              <a:gd name="connsiteX5" fmla="*/ 21098 w 4405503"/>
              <a:gd name="connsiteY5" fmla="*/ 3815142 h 5066346"/>
              <a:gd name="connsiteX6" fmla="*/ 0 w 4405503"/>
              <a:gd name="connsiteY6" fmla="*/ 1273587 h 506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503" h="5066346">
                <a:moveTo>
                  <a:pt x="0" y="1273587"/>
                </a:moveTo>
                <a:lnTo>
                  <a:pt x="2156730" y="0"/>
                </a:lnTo>
                <a:lnTo>
                  <a:pt x="4398121" y="1277620"/>
                </a:lnTo>
                <a:cubicBezTo>
                  <a:pt x="4400582" y="2119048"/>
                  <a:pt x="4403042" y="2960475"/>
                  <a:pt x="4405503" y="3801903"/>
                </a:cubicBezTo>
                <a:lnTo>
                  <a:pt x="2236581" y="5066346"/>
                </a:lnTo>
                <a:lnTo>
                  <a:pt x="21098" y="3815142"/>
                </a:lnTo>
                <a:lnTo>
                  <a:pt x="0" y="1273587"/>
                </a:lnTo>
                <a:close/>
              </a:path>
            </a:pathLst>
          </a:custGeom>
        </p:spPr>
        <p:txBody>
          <a:bodyPr rtlCol="0" anchor="ctr">
            <a:noAutofit/>
          </a:bodyPr>
          <a:lstStyle>
            <a:lvl1pPr marL="0" indent="0" algn="ctr">
              <a:buNone/>
              <a:defRPr lang="it-IT">
                <a:solidFill>
                  <a:schemeClr val="bg1"/>
                </a:solidFill>
              </a:defRPr>
            </a:lvl1pPr>
          </a:lstStyle>
          <a:p>
            <a:pPr rtl="0"/>
            <a:r>
              <a:rPr lang="it-IT" noProof="0"/>
              <a:t>Fare clic sull’icona per inserire un’immagine≈≈</a:t>
            </a:r>
          </a:p>
        </p:txBody>
      </p:sp>
      <p:sp>
        <p:nvSpPr>
          <p:cNvPr id="9" name="Figura a mano libera: Forma 11">
            <a:extLst>
              <a:ext uri="{FF2B5EF4-FFF2-40B4-BE49-F238E27FC236}">
                <a16:creationId xmlns:a16="http://schemas.microsoft.com/office/drawing/2014/main" id="{9ECA281C-F2CB-AE9D-DCD6-F94D3FEE2E67}"/>
              </a:ext>
            </a:extLst>
          </p:cNvPr>
          <p:cNvSpPr/>
          <p:nvPr userDrawn="1"/>
        </p:nvSpPr>
        <p:spPr>
          <a:xfrm>
            <a:off x="7441324" y="5568778"/>
            <a:ext cx="829927" cy="949454"/>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8682" h="5032188">
                <a:moveTo>
                  <a:pt x="2187388" y="0"/>
                </a:moveTo>
                <a:lnTo>
                  <a:pt x="4386729" y="1261035"/>
                </a:lnTo>
                <a:cubicBezTo>
                  <a:pt x="4390713" y="2103718"/>
                  <a:pt x="4394698" y="2946400"/>
                  <a:pt x="4398682" y="3789083"/>
                </a:cubicBezTo>
                <a:lnTo>
                  <a:pt x="2193365" y="5032188"/>
                </a:lnTo>
                <a:lnTo>
                  <a:pt x="0" y="3783106"/>
                </a:lnTo>
                <a:lnTo>
                  <a:pt x="0" y="1267012"/>
                </a:lnTo>
                <a:lnTo>
                  <a:pt x="2187388" y="0"/>
                </a:lnTo>
                <a:close/>
              </a:path>
            </a:pathLst>
          </a:custGeom>
          <a:solidFill>
            <a:schemeClr val="accent2"/>
          </a:solidFill>
          <a:ln w="12700" cap="flat" cmpd="sng" algn="ctr">
            <a:noFill/>
            <a:prstDash val="solid"/>
            <a:miter lim="800000"/>
          </a:ln>
          <a:effectLst/>
        </p:spPr>
        <p:txBody>
          <a:bodyPr rtlCol="0" anchor="ctr">
            <a:noAutofit/>
          </a:bodyPr>
          <a:lstStyle>
            <a:defPPr>
              <a:defRPr lang="it-IT"/>
            </a:defPPr>
          </a:lstStyle>
          <a:p>
            <a:pPr marL="0" marR="0" lvl="0" indent="0" algn="ctr" defTabSz="914400" rtl="0" eaLnBrk="1" fontAlgn="auto" latinLnBrk="0" hangingPunct="1">
              <a:lnSpc>
                <a:spcPct val="100000"/>
              </a:lnSpc>
              <a:spcBef>
                <a:spcPts val="0"/>
              </a:spcBef>
              <a:spcAft>
                <a:spcPts val="0"/>
              </a:spcAft>
              <a:buClrTx/>
              <a:buSzTx/>
              <a:buFontTx/>
              <a:buNone/>
              <a:tabLst/>
              <a:defRPr lang="it-IT"/>
            </a:pPr>
            <a:endParaRPr kumimoji="0" lang="it-IT" sz="1800" b="0" i="0" u="none" strike="noStrike" kern="0" cap="none" spc="0" normalizeH="0" baseline="0" noProof="0" dirty="0">
              <a:ln>
                <a:noFill/>
              </a:ln>
              <a:solidFill>
                <a:prstClr val="white"/>
              </a:solidFill>
              <a:effectLst/>
              <a:uLnTx/>
              <a:uFillTx/>
              <a:latin typeface="Posterama Text SemiBold"/>
              <a:ea typeface="+mn-ea"/>
              <a:cs typeface="+mn-cs"/>
            </a:endParaRPr>
          </a:p>
        </p:txBody>
      </p:sp>
    </p:spTree>
    <p:extLst>
      <p:ext uri="{BB962C8B-B14F-4D97-AF65-F5344CB8AC3E}">
        <p14:creationId xmlns:p14="http://schemas.microsoft.com/office/powerpoint/2010/main" val="3496649517"/>
      </p:ext>
    </p:extLst>
  </p:cSld>
  <p:clrMapOvr>
    <a:masterClrMapping/>
  </p:clrMapOvr>
  <p:extLst>
    <p:ext uri="{DCECCB84-F9BA-43D5-87BE-67443E8EF086}">
      <p15:sldGuideLst xmlns:p15="http://schemas.microsoft.com/office/powerpoint/2012/main">
        <p15:guide id="1" pos="528">
          <p15:clr>
            <a:srgbClr val="FBAE40"/>
          </p15:clr>
        </p15:guide>
        <p15:guide id="2" orient="horz" pos="528">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 colonne con icone">
    <p:spTree>
      <p:nvGrpSpPr>
        <p:cNvPr id="1" name=""/>
        <p:cNvGrpSpPr/>
        <p:nvPr/>
      </p:nvGrpSpPr>
      <p:grpSpPr>
        <a:xfrm>
          <a:off x="0" y="0"/>
          <a:ext cx="0" cy="0"/>
          <a:chOff x="0" y="0"/>
          <a:chExt cx="0" cy="0"/>
        </a:xfrm>
      </p:grpSpPr>
      <p:sp>
        <p:nvSpPr>
          <p:cNvPr id="4" name="Figura a mano libera: Forma 6">
            <a:extLst>
              <a:ext uri="{FF2B5EF4-FFF2-40B4-BE49-F238E27FC236}">
                <a16:creationId xmlns:a16="http://schemas.microsoft.com/office/drawing/2014/main" id="{A533F602-EEC9-45F6-8223-8C8F4914919D}"/>
              </a:ext>
            </a:extLst>
          </p:cNvPr>
          <p:cNvSpPr/>
          <p:nvPr userDrawn="1"/>
        </p:nvSpPr>
        <p:spPr>
          <a:xfrm>
            <a:off x="2121636" y="2070606"/>
            <a:ext cx="1583013" cy="1841551"/>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no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it-IT"/>
            </a:defPPr>
          </a:lstStyle>
          <a:p>
            <a:pPr algn="ctr" rtl="0"/>
            <a:endParaRPr lang="it-IT" dirty="0"/>
          </a:p>
        </p:txBody>
      </p:sp>
      <p:sp>
        <p:nvSpPr>
          <p:cNvPr id="5" name="Figura a mano libera: Forma 7">
            <a:extLst>
              <a:ext uri="{FF2B5EF4-FFF2-40B4-BE49-F238E27FC236}">
                <a16:creationId xmlns:a16="http://schemas.microsoft.com/office/drawing/2014/main" id="{08F73F8C-5CF8-4470-AE2B-8E6D7952FF3E}"/>
              </a:ext>
            </a:extLst>
          </p:cNvPr>
          <p:cNvSpPr/>
          <p:nvPr userDrawn="1"/>
        </p:nvSpPr>
        <p:spPr>
          <a:xfrm>
            <a:off x="4174867" y="2073440"/>
            <a:ext cx="1583013" cy="1841551"/>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no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it-IT"/>
            </a:defPPr>
          </a:lstStyle>
          <a:p>
            <a:pPr algn="ctr" rtl="0"/>
            <a:endParaRPr lang="it-IT" dirty="0"/>
          </a:p>
        </p:txBody>
      </p:sp>
      <p:sp>
        <p:nvSpPr>
          <p:cNvPr id="6" name="Figura a mano libera: Forma 8">
            <a:extLst>
              <a:ext uri="{FF2B5EF4-FFF2-40B4-BE49-F238E27FC236}">
                <a16:creationId xmlns:a16="http://schemas.microsoft.com/office/drawing/2014/main" id="{1299AD72-44AB-4D37-ABBB-9E295508DDB5}"/>
              </a:ext>
            </a:extLst>
          </p:cNvPr>
          <p:cNvSpPr/>
          <p:nvPr userDrawn="1"/>
        </p:nvSpPr>
        <p:spPr>
          <a:xfrm>
            <a:off x="6308379" y="2064520"/>
            <a:ext cx="1583013" cy="1841551"/>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no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it-IT"/>
            </a:defPPr>
          </a:lstStyle>
          <a:p>
            <a:pPr algn="ctr" rtl="0"/>
            <a:endParaRPr lang="it-IT" dirty="0"/>
          </a:p>
        </p:txBody>
      </p:sp>
      <p:sp>
        <p:nvSpPr>
          <p:cNvPr id="7" name="Figura a mano libera: Forma 9">
            <a:extLst>
              <a:ext uri="{FF2B5EF4-FFF2-40B4-BE49-F238E27FC236}">
                <a16:creationId xmlns:a16="http://schemas.microsoft.com/office/drawing/2014/main" id="{834981F1-A16D-4CA2-8001-0D2A65539268}"/>
              </a:ext>
            </a:extLst>
          </p:cNvPr>
          <p:cNvSpPr/>
          <p:nvPr userDrawn="1"/>
        </p:nvSpPr>
        <p:spPr>
          <a:xfrm>
            <a:off x="8407152" y="2068980"/>
            <a:ext cx="1583013" cy="1841551"/>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no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it-IT"/>
            </a:defPPr>
          </a:lstStyle>
          <a:p>
            <a:pPr algn="ctr" rtl="0"/>
            <a:endParaRPr lang="it-IT" dirty="0"/>
          </a:p>
        </p:txBody>
      </p:sp>
      <p:sp>
        <p:nvSpPr>
          <p:cNvPr id="31" name="Segnaposto contenuto 47" descr="Fare clic sull'icona per inserire un'immagine">
            <a:extLst>
              <a:ext uri="{FF2B5EF4-FFF2-40B4-BE49-F238E27FC236}">
                <a16:creationId xmlns:a16="http://schemas.microsoft.com/office/drawing/2014/main" id="{7AA46292-B7E4-4DB5-85D0-C4F19D66F86C}"/>
              </a:ext>
            </a:extLst>
          </p:cNvPr>
          <p:cNvSpPr>
            <a:spLocks noGrp="1"/>
          </p:cNvSpPr>
          <p:nvPr>
            <p:ph type="body" sz="quarter" idx="27" hasCustomPrompt="1"/>
          </p:nvPr>
        </p:nvSpPr>
        <p:spPr>
          <a:xfrm>
            <a:off x="821770" y="4416565"/>
            <a:ext cx="1877575" cy="506399"/>
          </a:xfrm>
          <a:prstGeom prst="rect">
            <a:avLst/>
          </a:prstGeom>
        </p:spPr>
        <p:txBody>
          <a:bodyPr rtlCol="0">
            <a:noAutofit/>
          </a:bodyPr>
          <a:lstStyle>
            <a:lvl1pPr marL="0" indent="0" algn="ctr">
              <a:lnSpc>
                <a:spcPct val="100000"/>
              </a:lnSpc>
              <a:buNone/>
              <a:defRPr lang="it-IT" sz="1800" b="1">
                <a:solidFill>
                  <a:schemeClr val="bg1"/>
                </a:solidFill>
              </a:defRPr>
            </a:lvl1pPr>
            <a:lvl2pPr>
              <a:defRPr lang="it-IT" sz="1000"/>
            </a:lvl2pPr>
            <a:lvl3pPr>
              <a:defRPr lang="it-IT" sz="900"/>
            </a:lvl3pPr>
            <a:lvl4pPr>
              <a:defRPr lang="it-IT" sz="800"/>
            </a:lvl4pPr>
            <a:lvl5pPr>
              <a:defRPr lang="it-IT" sz="800"/>
            </a:lvl5pPr>
          </a:lstStyle>
          <a:p>
            <a:pPr lvl="0" rtl="0"/>
            <a:r>
              <a:rPr lang="it-IT"/>
              <a:t>Fare clic per modificare lo stile del titolo </a:t>
            </a:r>
          </a:p>
        </p:txBody>
      </p:sp>
      <p:sp>
        <p:nvSpPr>
          <p:cNvPr id="32" name="Segnaposto contenuto 47">
            <a:extLst>
              <a:ext uri="{FF2B5EF4-FFF2-40B4-BE49-F238E27FC236}">
                <a16:creationId xmlns:a16="http://schemas.microsoft.com/office/drawing/2014/main" id="{382E7D57-1A1A-432F-AEA9-9730DEE1572B}"/>
              </a:ext>
            </a:extLst>
          </p:cNvPr>
          <p:cNvSpPr>
            <a:spLocks noGrp="1"/>
          </p:cNvSpPr>
          <p:nvPr>
            <p:ph type="body" sz="quarter" idx="28" hasCustomPrompt="1"/>
          </p:nvPr>
        </p:nvSpPr>
        <p:spPr>
          <a:xfrm>
            <a:off x="912627" y="5007731"/>
            <a:ext cx="1691687" cy="811178"/>
          </a:xfrm>
          <a:prstGeom prst="rect">
            <a:avLst/>
          </a:prstGeom>
        </p:spPr>
        <p:txBody>
          <a:bodyPr rtlCol="0">
            <a:noAutofit/>
          </a:bodyPr>
          <a:lstStyle>
            <a:lvl1pPr marL="0" indent="0" algn="ctr">
              <a:lnSpc>
                <a:spcPct val="100000"/>
              </a:lnSpc>
              <a:spcBef>
                <a:spcPts val="0"/>
              </a:spcBef>
              <a:buNone/>
              <a:defRPr lang="it-IT" altLang="zh-CN" sz="1400" b="0" i="0" kern="1200" dirty="0">
                <a:solidFill>
                  <a:schemeClr val="bg1"/>
                </a:solidFill>
                <a:latin typeface="+mn-lt"/>
                <a:ea typeface="+mj-ea"/>
                <a:cs typeface="Posterama" panose="020B0504020200020000" pitchFamily="34" charset="0"/>
              </a:defRPr>
            </a:lvl1pPr>
            <a:lvl2pPr>
              <a:defRPr lang="it-IT" sz="1000"/>
            </a:lvl2pPr>
            <a:lvl3pPr>
              <a:defRPr lang="it-IT" sz="900"/>
            </a:lvl3pPr>
            <a:lvl4pPr>
              <a:defRPr lang="it-IT" sz="800"/>
            </a:lvl4pPr>
            <a:lvl5pPr>
              <a:defRPr lang="it-IT" sz="800"/>
            </a:lvl5pPr>
          </a:lstStyle>
          <a:p>
            <a:pPr marL="0" lvl="0" indent="0" algn="ctr" defTabSz="914400" rtl="0" eaLnBrk="1" latinLnBrk="0" hangingPunct="1">
              <a:lnSpc>
                <a:spcPct val="100000"/>
              </a:lnSpc>
              <a:spcBef>
                <a:spcPts val="1000"/>
              </a:spcBef>
              <a:buFont typeface="Arial" panose="020B0604020202020204" pitchFamily="34" charset="0"/>
              <a:buNone/>
            </a:pPr>
            <a:r>
              <a:rPr lang="it-IT"/>
              <a:t>Fare clic per modificare lo stile del titolo </a:t>
            </a:r>
          </a:p>
        </p:txBody>
      </p:sp>
      <p:sp>
        <p:nvSpPr>
          <p:cNvPr id="33" name="Segnaposto contenuto 47" descr="Fare clic sull'icona per inserire un'immagine">
            <a:extLst>
              <a:ext uri="{FF2B5EF4-FFF2-40B4-BE49-F238E27FC236}">
                <a16:creationId xmlns:a16="http://schemas.microsoft.com/office/drawing/2014/main" id="{E51F0384-440E-45B9-91E7-78CA13DE0B98}"/>
              </a:ext>
            </a:extLst>
          </p:cNvPr>
          <p:cNvSpPr>
            <a:spLocks noGrp="1"/>
          </p:cNvSpPr>
          <p:nvPr>
            <p:ph type="body" sz="quarter" idx="49" hasCustomPrompt="1"/>
          </p:nvPr>
        </p:nvSpPr>
        <p:spPr>
          <a:xfrm>
            <a:off x="2888314" y="4416565"/>
            <a:ext cx="1877575" cy="506399"/>
          </a:xfrm>
          <a:prstGeom prst="rect">
            <a:avLst/>
          </a:prstGeom>
        </p:spPr>
        <p:txBody>
          <a:bodyPr rtlCol="0">
            <a:noAutofit/>
          </a:bodyPr>
          <a:lstStyle>
            <a:lvl1pPr marL="0" indent="0" algn="ctr">
              <a:lnSpc>
                <a:spcPct val="100000"/>
              </a:lnSpc>
              <a:buNone/>
              <a:defRPr lang="it-IT" sz="1800" b="1">
                <a:solidFill>
                  <a:schemeClr val="bg1"/>
                </a:solidFill>
              </a:defRPr>
            </a:lvl1pPr>
            <a:lvl2pPr>
              <a:defRPr lang="it-IT" sz="1000"/>
            </a:lvl2pPr>
            <a:lvl3pPr>
              <a:defRPr lang="it-IT" sz="900"/>
            </a:lvl3pPr>
            <a:lvl4pPr>
              <a:defRPr lang="it-IT" sz="800"/>
            </a:lvl4pPr>
            <a:lvl5pPr>
              <a:defRPr lang="it-IT" sz="800"/>
            </a:lvl5pPr>
          </a:lstStyle>
          <a:p>
            <a:pPr lvl="0" rtl="0"/>
            <a:r>
              <a:rPr lang="it-IT"/>
              <a:t>Fare clic per modificare lo stile del titolo </a:t>
            </a:r>
          </a:p>
        </p:txBody>
      </p:sp>
      <p:sp>
        <p:nvSpPr>
          <p:cNvPr id="34" name="Segnaposto contenuto 47">
            <a:extLst>
              <a:ext uri="{FF2B5EF4-FFF2-40B4-BE49-F238E27FC236}">
                <a16:creationId xmlns:a16="http://schemas.microsoft.com/office/drawing/2014/main" id="{35EAE525-3692-40E8-894E-B19171FF64F6}"/>
              </a:ext>
            </a:extLst>
          </p:cNvPr>
          <p:cNvSpPr>
            <a:spLocks noGrp="1"/>
          </p:cNvSpPr>
          <p:nvPr>
            <p:ph type="body" sz="quarter" idx="50" hasCustomPrompt="1"/>
          </p:nvPr>
        </p:nvSpPr>
        <p:spPr>
          <a:xfrm>
            <a:off x="2979171" y="5007731"/>
            <a:ext cx="1691687" cy="811178"/>
          </a:xfrm>
          <a:prstGeom prst="rect">
            <a:avLst/>
          </a:prstGeom>
        </p:spPr>
        <p:txBody>
          <a:bodyPr rtlCol="0">
            <a:noAutofit/>
          </a:bodyPr>
          <a:lstStyle>
            <a:lvl1pPr marL="0" indent="0" algn="ctr">
              <a:lnSpc>
                <a:spcPct val="100000"/>
              </a:lnSpc>
              <a:spcBef>
                <a:spcPts val="0"/>
              </a:spcBef>
              <a:buNone/>
              <a:defRPr lang="it-IT" altLang="zh-CN" sz="1400" b="0" i="0" kern="1200" dirty="0">
                <a:solidFill>
                  <a:schemeClr val="bg1"/>
                </a:solidFill>
                <a:latin typeface="+mn-lt"/>
                <a:ea typeface="+mj-ea"/>
                <a:cs typeface="Posterama" panose="020B0504020200020000" pitchFamily="34" charset="0"/>
              </a:defRPr>
            </a:lvl1pPr>
            <a:lvl2pPr>
              <a:defRPr lang="it-IT" sz="1000"/>
            </a:lvl2pPr>
            <a:lvl3pPr>
              <a:defRPr lang="it-IT" sz="900"/>
            </a:lvl3pPr>
            <a:lvl4pPr>
              <a:defRPr lang="it-IT" sz="800"/>
            </a:lvl4pPr>
            <a:lvl5pPr>
              <a:defRPr lang="it-IT" sz="800"/>
            </a:lvl5pPr>
          </a:lstStyle>
          <a:p>
            <a:pPr marL="0" lvl="0" indent="0" algn="ctr" defTabSz="914400" rtl="0" eaLnBrk="1" latinLnBrk="0" hangingPunct="1">
              <a:lnSpc>
                <a:spcPct val="100000"/>
              </a:lnSpc>
              <a:spcBef>
                <a:spcPts val="1000"/>
              </a:spcBef>
              <a:buFont typeface="Arial" panose="020B0604020202020204" pitchFamily="34" charset="0"/>
              <a:buNone/>
            </a:pPr>
            <a:r>
              <a:rPr lang="it-IT"/>
              <a:t>Fare clic per modificare lo stile del titolo </a:t>
            </a:r>
          </a:p>
        </p:txBody>
      </p:sp>
      <p:sp>
        <p:nvSpPr>
          <p:cNvPr id="35" name="Segnaposto contenuto 47" descr="Fare clic sull'icona per inserire un'immagine">
            <a:extLst>
              <a:ext uri="{FF2B5EF4-FFF2-40B4-BE49-F238E27FC236}">
                <a16:creationId xmlns:a16="http://schemas.microsoft.com/office/drawing/2014/main" id="{847DC539-F391-4470-96EB-486AB02DADBB}"/>
              </a:ext>
            </a:extLst>
          </p:cNvPr>
          <p:cNvSpPr>
            <a:spLocks noGrp="1"/>
          </p:cNvSpPr>
          <p:nvPr>
            <p:ph type="body" sz="quarter" idx="51" hasCustomPrompt="1"/>
          </p:nvPr>
        </p:nvSpPr>
        <p:spPr>
          <a:xfrm>
            <a:off x="5073898" y="4416565"/>
            <a:ext cx="1877575" cy="506399"/>
          </a:xfrm>
          <a:prstGeom prst="rect">
            <a:avLst/>
          </a:prstGeom>
        </p:spPr>
        <p:txBody>
          <a:bodyPr rtlCol="0">
            <a:noAutofit/>
          </a:bodyPr>
          <a:lstStyle>
            <a:lvl1pPr marL="0" indent="0" algn="ctr">
              <a:lnSpc>
                <a:spcPct val="100000"/>
              </a:lnSpc>
              <a:buNone/>
              <a:defRPr lang="it-IT" sz="1800" b="1">
                <a:solidFill>
                  <a:schemeClr val="bg1"/>
                </a:solidFill>
              </a:defRPr>
            </a:lvl1pPr>
            <a:lvl2pPr>
              <a:defRPr lang="it-IT" sz="1000"/>
            </a:lvl2pPr>
            <a:lvl3pPr>
              <a:defRPr lang="it-IT" sz="900"/>
            </a:lvl3pPr>
            <a:lvl4pPr>
              <a:defRPr lang="it-IT" sz="800"/>
            </a:lvl4pPr>
            <a:lvl5pPr>
              <a:defRPr lang="it-IT" sz="800"/>
            </a:lvl5pPr>
          </a:lstStyle>
          <a:p>
            <a:pPr lvl="0" rtl="0"/>
            <a:r>
              <a:rPr lang="it-IT"/>
              <a:t>Fare clic per modificare lo stile del titolo </a:t>
            </a:r>
          </a:p>
        </p:txBody>
      </p:sp>
      <p:sp>
        <p:nvSpPr>
          <p:cNvPr id="36" name="Segnaposto contenuto 47">
            <a:extLst>
              <a:ext uri="{FF2B5EF4-FFF2-40B4-BE49-F238E27FC236}">
                <a16:creationId xmlns:a16="http://schemas.microsoft.com/office/drawing/2014/main" id="{50988645-D146-4AFE-B87D-279279577176}"/>
              </a:ext>
            </a:extLst>
          </p:cNvPr>
          <p:cNvSpPr>
            <a:spLocks noGrp="1"/>
          </p:cNvSpPr>
          <p:nvPr>
            <p:ph type="body" sz="quarter" idx="52" hasCustomPrompt="1"/>
          </p:nvPr>
        </p:nvSpPr>
        <p:spPr>
          <a:xfrm>
            <a:off x="5164755" y="5007731"/>
            <a:ext cx="1691687" cy="811178"/>
          </a:xfrm>
          <a:prstGeom prst="rect">
            <a:avLst/>
          </a:prstGeom>
        </p:spPr>
        <p:txBody>
          <a:bodyPr rtlCol="0">
            <a:noAutofit/>
          </a:bodyPr>
          <a:lstStyle>
            <a:lvl1pPr marL="0" indent="0" algn="ctr">
              <a:lnSpc>
                <a:spcPct val="100000"/>
              </a:lnSpc>
              <a:spcBef>
                <a:spcPts val="0"/>
              </a:spcBef>
              <a:buNone/>
              <a:defRPr lang="it-IT" altLang="zh-CN" sz="1400" b="0" i="0" kern="1200" dirty="0">
                <a:solidFill>
                  <a:schemeClr val="bg1"/>
                </a:solidFill>
                <a:latin typeface="+mn-lt"/>
                <a:ea typeface="+mj-ea"/>
                <a:cs typeface="Posterama" panose="020B0504020200020000" pitchFamily="34" charset="0"/>
              </a:defRPr>
            </a:lvl1pPr>
            <a:lvl2pPr>
              <a:defRPr lang="it-IT" sz="1000"/>
            </a:lvl2pPr>
            <a:lvl3pPr>
              <a:defRPr lang="it-IT" sz="900"/>
            </a:lvl3pPr>
            <a:lvl4pPr>
              <a:defRPr lang="it-IT" sz="800"/>
            </a:lvl4pPr>
            <a:lvl5pPr>
              <a:defRPr lang="it-IT" sz="800"/>
            </a:lvl5pPr>
          </a:lstStyle>
          <a:p>
            <a:pPr marL="0" lvl="0" indent="0" algn="ctr" defTabSz="914400" rtl="0" eaLnBrk="1" latinLnBrk="0" hangingPunct="1">
              <a:lnSpc>
                <a:spcPct val="100000"/>
              </a:lnSpc>
              <a:spcBef>
                <a:spcPts val="1000"/>
              </a:spcBef>
              <a:buFont typeface="Arial" panose="020B0604020202020204" pitchFamily="34" charset="0"/>
              <a:buNone/>
            </a:pPr>
            <a:r>
              <a:rPr lang="it-IT"/>
              <a:t>Fare clic per modificare lo stile del titolo </a:t>
            </a:r>
          </a:p>
        </p:txBody>
      </p:sp>
      <p:sp>
        <p:nvSpPr>
          <p:cNvPr id="37" name="Segnaposto contenuto 47" descr="Fare clic sull'icona per inserire un'immagine">
            <a:extLst>
              <a:ext uri="{FF2B5EF4-FFF2-40B4-BE49-F238E27FC236}">
                <a16:creationId xmlns:a16="http://schemas.microsoft.com/office/drawing/2014/main" id="{6712E8AC-14E0-42CC-8037-7C1D0E044B61}"/>
              </a:ext>
            </a:extLst>
          </p:cNvPr>
          <p:cNvSpPr>
            <a:spLocks noGrp="1"/>
          </p:cNvSpPr>
          <p:nvPr>
            <p:ph type="body" sz="quarter" idx="53" hasCustomPrompt="1"/>
          </p:nvPr>
        </p:nvSpPr>
        <p:spPr>
          <a:xfrm>
            <a:off x="7259482" y="4416565"/>
            <a:ext cx="1877575" cy="506399"/>
          </a:xfrm>
          <a:prstGeom prst="rect">
            <a:avLst/>
          </a:prstGeom>
        </p:spPr>
        <p:txBody>
          <a:bodyPr rtlCol="0">
            <a:noAutofit/>
          </a:bodyPr>
          <a:lstStyle>
            <a:lvl1pPr marL="0" indent="0" algn="ctr">
              <a:lnSpc>
                <a:spcPct val="100000"/>
              </a:lnSpc>
              <a:buNone/>
              <a:defRPr lang="it-IT" sz="1800" b="1">
                <a:solidFill>
                  <a:schemeClr val="bg1"/>
                </a:solidFill>
              </a:defRPr>
            </a:lvl1pPr>
            <a:lvl2pPr>
              <a:defRPr lang="it-IT" sz="1000"/>
            </a:lvl2pPr>
            <a:lvl3pPr>
              <a:defRPr lang="it-IT" sz="900"/>
            </a:lvl3pPr>
            <a:lvl4pPr>
              <a:defRPr lang="it-IT" sz="800"/>
            </a:lvl4pPr>
            <a:lvl5pPr>
              <a:defRPr lang="it-IT" sz="800"/>
            </a:lvl5pPr>
          </a:lstStyle>
          <a:p>
            <a:pPr lvl="0" rtl="0"/>
            <a:r>
              <a:rPr lang="it-IT"/>
              <a:t>Fare clic per modificare lo stile del titolo </a:t>
            </a:r>
          </a:p>
        </p:txBody>
      </p:sp>
      <p:sp>
        <p:nvSpPr>
          <p:cNvPr id="38" name="Segnaposto contenuto 47">
            <a:extLst>
              <a:ext uri="{FF2B5EF4-FFF2-40B4-BE49-F238E27FC236}">
                <a16:creationId xmlns:a16="http://schemas.microsoft.com/office/drawing/2014/main" id="{C68DF822-6F14-4839-BD33-6874C8136EE0}"/>
              </a:ext>
            </a:extLst>
          </p:cNvPr>
          <p:cNvSpPr>
            <a:spLocks noGrp="1"/>
          </p:cNvSpPr>
          <p:nvPr>
            <p:ph type="body" sz="quarter" idx="54" hasCustomPrompt="1"/>
          </p:nvPr>
        </p:nvSpPr>
        <p:spPr>
          <a:xfrm>
            <a:off x="7350339" y="5007731"/>
            <a:ext cx="1691687" cy="811178"/>
          </a:xfrm>
          <a:prstGeom prst="rect">
            <a:avLst/>
          </a:prstGeom>
        </p:spPr>
        <p:txBody>
          <a:bodyPr rtlCol="0">
            <a:noAutofit/>
          </a:bodyPr>
          <a:lstStyle>
            <a:lvl1pPr marL="0" indent="0" algn="ctr">
              <a:lnSpc>
                <a:spcPct val="100000"/>
              </a:lnSpc>
              <a:spcBef>
                <a:spcPts val="0"/>
              </a:spcBef>
              <a:buNone/>
              <a:defRPr lang="it-IT" altLang="zh-CN" sz="1400" b="0" i="0" kern="1200" dirty="0">
                <a:solidFill>
                  <a:schemeClr val="bg1"/>
                </a:solidFill>
                <a:latin typeface="+mn-lt"/>
                <a:ea typeface="+mj-ea"/>
                <a:cs typeface="Posterama" panose="020B0504020200020000" pitchFamily="34" charset="0"/>
              </a:defRPr>
            </a:lvl1pPr>
            <a:lvl2pPr>
              <a:defRPr lang="it-IT" sz="1000"/>
            </a:lvl2pPr>
            <a:lvl3pPr>
              <a:defRPr lang="it-IT" sz="900"/>
            </a:lvl3pPr>
            <a:lvl4pPr>
              <a:defRPr lang="it-IT" sz="800"/>
            </a:lvl4pPr>
            <a:lvl5pPr>
              <a:defRPr lang="it-IT" sz="800"/>
            </a:lvl5pPr>
          </a:lstStyle>
          <a:p>
            <a:pPr marL="0" lvl="0" indent="0" algn="ctr" defTabSz="914400" rtl="0" eaLnBrk="1" latinLnBrk="0" hangingPunct="1">
              <a:lnSpc>
                <a:spcPct val="100000"/>
              </a:lnSpc>
              <a:spcBef>
                <a:spcPts val="1000"/>
              </a:spcBef>
              <a:buFont typeface="Arial" panose="020B0604020202020204" pitchFamily="34" charset="0"/>
              <a:buNone/>
            </a:pPr>
            <a:r>
              <a:rPr lang="it-IT"/>
              <a:t>Fare clic per modificare lo stile del titolo </a:t>
            </a:r>
          </a:p>
        </p:txBody>
      </p:sp>
      <p:sp>
        <p:nvSpPr>
          <p:cNvPr id="39" name="Segnaposto contenuto 47" descr="Fare clic sull'icona per inserire un'immagine">
            <a:extLst>
              <a:ext uri="{FF2B5EF4-FFF2-40B4-BE49-F238E27FC236}">
                <a16:creationId xmlns:a16="http://schemas.microsoft.com/office/drawing/2014/main" id="{2D1F75C7-DA21-4400-B066-F38190B4F520}"/>
              </a:ext>
            </a:extLst>
          </p:cNvPr>
          <p:cNvSpPr>
            <a:spLocks noGrp="1"/>
          </p:cNvSpPr>
          <p:nvPr>
            <p:ph type="body" sz="quarter" idx="55" hasCustomPrompt="1"/>
          </p:nvPr>
        </p:nvSpPr>
        <p:spPr>
          <a:xfrm>
            <a:off x="9445066" y="4416565"/>
            <a:ext cx="1877575" cy="506399"/>
          </a:xfrm>
          <a:prstGeom prst="rect">
            <a:avLst/>
          </a:prstGeom>
        </p:spPr>
        <p:txBody>
          <a:bodyPr rtlCol="0">
            <a:noAutofit/>
          </a:bodyPr>
          <a:lstStyle>
            <a:lvl1pPr marL="0" indent="0" algn="ctr">
              <a:lnSpc>
                <a:spcPct val="100000"/>
              </a:lnSpc>
              <a:buNone/>
              <a:defRPr lang="it-IT" sz="1800" b="1">
                <a:solidFill>
                  <a:schemeClr val="bg1"/>
                </a:solidFill>
              </a:defRPr>
            </a:lvl1pPr>
            <a:lvl2pPr>
              <a:defRPr lang="it-IT" sz="1000"/>
            </a:lvl2pPr>
            <a:lvl3pPr>
              <a:defRPr lang="it-IT" sz="900"/>
            </a:lvl3pPr>
            <a:lvl4pPr>
              <a:defRPr lang="it-IT" sz="800"/>
            </a:lvl4pPr>
            <a:lvl5pPr>
              <a:defRPr lang="it-IT" sz="800"/>
            </a:lvl5pPr>
          </a:lstStyle>
          <a:p>
            <a:pPr lvl="0" rtl="0"/>
            <a:r>
              <a:rPr lang="it-IT"/>
              <a:t>Fare clic per modificare lo stile del titolo </a:t>
            </a:r>
          </a:p>
        </p:txBody>
      </p:sp>
      <p:sp>
        <p:nvSpPr>
          <p:cNvPr id="40" name="Segnaposto contenuto 47">
            <a:extLst>
              <a:ext uri="{FF2B5EF4-FFF2-40B4-BE49-F238E27FC236}">
                <a16:creationId xmlns:a16="http://schemas.microsoft.com/office/drawing/2014/main" id="{F7CF6BF0-A40D-4F18-B9DF-D9C4106065D2}"/>
              </a:ext>
            </a:extLst>
          </p:cNvPr>
          <p:cNvSpPr>
            <a:spLocks noGrp="1"/>
          </p:cNvSpPr>
          <p:nvPr>
            <p:ph type="body" sz="quarter" idx="56" hasCustomPrompt="1"/>
          </p:nvPr>
        </p:nvSpPr>
        <p:spPr>
          <a:xfrm>
            <a:off x="9535923" y="5007731"/>
            <a:ext cx="1691687" cy="811178"/>
          </a:xfrm>
          <a:prstGeom prst="rect">
            <a:avLst/>
          </a:prstGeom>
        </p:spPr>
        <p:txBody>
          <a:bodyPr rtlCol="0">
            <a:noAutofit/>
          </a:bodyPr>
          <a:lstStyle>
            <a:lvl1pPr marL="0" indent="0" algn="ctr">
              <a:lnSpc>
                <a:spcPct val="100000"/>
              </a:lnSpc>
              <a:spcBef>
                <a:spcPts val="0"/>
              </a:spcBef>
              <a:buNone/>
              <a:defRPr lang="it-IT" altLang="zh-CN" sz="1400" b="0" i="0" kern="1200" dirty="0">
                <a:solidFill>
                  <a:schemeClr val="bg1"/>
                </a:solidFill>
                <a:latin typeface="+mn-lt"/>
                <a:ea typeface="+mj-ea"/>
                <a:cs typeface="Posterama" panose="020B0504020200020000" pitchFamily="34" charset="0"/>
              </a:defRPr>
            </a:lvl1pPr>
            <a:lvl2pPr>
              <a:defRPr lang="it-IT" sz="1000"/>
            </a:lvl2pPr>
            <a:lvl3pPr>
              <a:defRPr lang="it-IT" sz="900"/>
            </a:lvl3pPr>
            <a:lvl4pPr>
              <a:defRPr lang="it-IT" sz="800"/>
            </a:lvl4pPr>
            <a:lvl5pPr>
              <a:defRPr lang="it-IT" sz="800"/>
            </a:lvl5pPr>
          </a:lstStyle>
          <a:p>
            <a:pPr marL="0" lvl="0" indent="0" algn="ctr" defTabSz="914400" rtl="0" eaLnBrk="1" latinLnBrk="0" hangingPunct="1">
              <a:lnSpc>
                <a:spcPct val="100000"/>
              </a:lnSpc>
              <a:spcBef>
                <a:spcPts val="1000"/>
              </a:spcBef>
              <a:buFont typeface="Arial" panose="020B0604020202020204" pitchFamily="34" charset="0"/>
              <a:buNone/>
            </a:pPr>
            <a:r>
              <a:rPr lang="it-IT"/>
              <a:t>Fare clic per modificare lo stile del titolo </a:t>
            </a:r>
          </a:p>
        </p:txBody>
      </p:sp>
      <p:sp>
        <p:nvSpPr>
          <p:cNvPr id="41" name="Segnaposto contenuto 47">
            <a:extLst>
              <a:ext uri="{FF2B5EF4-FFF2-40B4-BE49-F238E27FC236}">
                <a16:creationId xmlns:a16="http://schemas.microsoft.com/office/drawing/2014/main" id="{95C6B2A2-937E-4C7D-92E3-8A105DD43A98}"/>
              </a:ext>
            </a:extLst>
          </p:cNvPr>
          <p:cNvSpPr>
            <a:spLocks noGrp="1"/>
          </p:cNvSpPr>
          <p:nvPr>
            <p:ph type="pic" sz="quarter" idx="57"/>
          </p:nvPr>
        </p:nvSpPr>
        <p:spPr>
          <a:xfrm>
            <a:off x="983282" y="2073439"/>
            <a:ext cx="1621032" cy="1841551"/>
          </a:xfrm>
          <a:custGeom>
            <a:avLst/>
            <a:gdLst>
              <a:gd name="connsiteX0" fmla="*/ 0 w 4816475"/>
              <a:gd name="connsiteY0" fmla="*/ 2407444 h 4814888"/>
              <a:gd name="connsiteX1" fmla="*/ 1203722 w 4816475"/>
              <a:gd name="connsiteY1" fmla="*/ 1 h 4814888"/>
              <a:gd name="connsiteX2" fmla="*/ 3612753 w 4816475"/>
              <a:gd name="connsiteY2" fmla="*/ 1 h 4814888"/>
              <a:gd name="connsiteX3" fmla="*/ 4816475 w 4816475"/>
              <a:gd name="connsiteY3" fmla="*/ 2407444 h 4814888"/>
              <a:gd name="connsiteX4" fmla="*/ 3612753 w 4816475"/>
              <a:gd name="connsiteY4" fmla="*/ 4814887 h 4814888"/>
              <a:gd name="connsiteX5" fmla="*/ 1203722 w 4816475"/>
              <a:gd name="connsiteY5" fmla="*/ 4814887 h 4814888"/>
              <a:gd name="connsiteX6" fmla="*/ 0 w 4816475"/>
              <a:gd name="connsiteY6" fmla="*/ 2407444 h 4814888"/>
              <a:gd name="connsiteX0" fmla="*/ 0 w 4816475"/>
              <a:gd name="connsiteY0" fmla="*/ 2407443 h 4814886"/>
              <a:gd name="connsiteX1" fmla="*/ 2199402 w 4816475"/>
              <a:gd name="connsiteY1" fmla="*/ 243840 h 4814886"/>
              <a:gd name="connsiteX2" fmla="*/ 3612753 w 4816475"/>
              <a:gd name="connsiteY2" fmla="*/ 0 h 4814886"/>
              <a:gd name="connsiteX3" fmla="*/ 4816475 w 4816475"/>
              <a:gd name="connsiteY3" fmla="*/ 2407443 h 4814886"/>
              <a:gd name="connsiteX4" fmla="*/ 3612753 w 4816475"/>
              <a:gd name="connsiteY4" fmla="*/ 4814886 h 4814886"/>
              <a:gd name="connsiteX5" fmla="*/ 1203722 w 4816475"/>
              <a:gd name="connsiteY5" fmla="*/ 4814886 h 4814886"/>
              <a:gd name="connsiteX6" fmla="*/ 0 w 4816475"/>
              <a:gd name="connsiteY6" fmla="*/ 2407443 h 4814886"/>
              <a:gd name="connsiteX0" fmla="*/ 0 w 4816475"/>
              <a:gd name="connsiteY0" fmla="*/ 2163603 h 4571046"/>
              <a:gd name="connsiteX1" fmla="*/ 2199402 w 4816475"/>
              <a:gd name="connsiteY1" fmla="*/ 0 h 4571046"/>
              <a:gd name="connsiteX2" fmla="*/ 4608433 w 4816475"/>
              <a:gd name="connsiteY2" fmla="*/ 721360 h 4571046"/>
              <a:gd name="connsiteX3" fmla="*/ 4816475 w 4816475"/>
              <a:gd name="connsiteY3" fmla="*/ 2163603 h 4571046"/>
              <a:gd name="connsiteX4" fmla="*/ 3612753 w 4816475"/>
              <a:gd name="connsiteY4" fmla="*/ 4571046 h 4571046"/>
              <a:gd name="connsiteX5" fmla="*/ 1203722 w 4816475"/>
              <a:gd name="connsiteY5" fmla="*/ 4571046 h 4571046"/>
              <a:gd name="connsiteX6" fmla="*/ 0 w 4816475"/>
              <a:gd name="connsiteY6" fmla="*/ 2163603 h 4571046"/>
              <a:gd name="connsiteX0" fmla="*/ 0 w 4958715"/>
              <a:gd name="connsiteY0" fmla="*/ 2163603 h 4571046"/>
              <a:gd name="connsiteX1" fmla="*/ 2199402 w 4958715"/>
              <a:gd name="connsiteY1" fmla="*/ 0 h 4571046"/>
              <a:gd name="connsiteX2" fmla="*/ 4608433 w 4958715"/>
              <a:gd name="connsiteY2" fmla="*/ 721360 h 4571046"/>
              <a:gd name="connsiteX3" fmla="*/ 4958715 w 4958715"/>
              <a:gd name="connsiteY3" fmla="*/ 2803683 h 4571046"/>
              <a:gd name="connsiteX4" fmla="*/ 3612753 w 4958715"/>
              <a:gd name="connsiteY4" fmla="*/ 4571046 h 4571046"/>
              <a:gd name="connsiteX5" fmla="*/ 1203722 w 4958715"/>
              <a:gd name="connsiteY5" fmla="*/ 4571046 h 4571046"/>
              <a:gd name="connsiteX6" fmla="*/ 0 w 4958715"/>
              <a:gd name="connsiteY6" fmla="*/ 2163603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1161050 w 4916043"/>
              <a:gd name="connsiteY5" fmla="*/ 4571046 h 4571046"/>
              <a:gd name="connsiteX6" fmla="*/ 0 w 4916043"/>
              <a:gd name="connsiteY6" fmla="*/ 1273587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21098 w 4916043"/>
              <a:gd name="connsiteY5" fmla="*/ 3815142 h 4571046"/>
              <a:gd name="connsiteX6" fmla="*/ 0 w 4916043"/>
              <a:gd name="connsiteY6" fmla="*/ 1273587 h 4571046"/>
              <a:gd name="connsiteX0" fmla="*/ 0 w 4916043"/>
              <a:gd name="connsiteY0" fmla="*/ 1273587 h 5066346"/>
              <a:gd name="connsiteX1" fmla="*/ 2156730 w 4916043"/>
              <a:gd name="connsiteY1" fmla="*/ 0 h 5066346"/>
              <a:gd name="connsiteX2" fmla="*/ 4565761 w 4916043"/>
              <a:gd name="connsiteY2" fmla="*/ 721360 h 5066346"/>
              <a:gd name="connsiteX3" fmla="*/ 4916043 w 4916043"/>
              <a:gd name="connsiteY3" fmla="*/ 2803683 h 5066346"/>
              <a:gd name="connsiteX4" fmla="*/ 2236581 w 4916043"/>
              <a:gd name="connsiteY4" fmla="*/ 5066346 h 5066346"/>
              <a:gd name="connsiteX5" fmla="*/ 21098 w 4916043"/>
              <a:gd name="connsiteY5" fmla="*/ 3815142 h 5066346"/>
              <a:gd name="connsiteX6" fmla="*/ 0 w 4916043"/>
              <a:gd name="connsiteY6" fmla="*/ 1273587 h 5066346"/>
              <a:gd name="connsiteX0" fmla="*/ 0 w 4565761"/>
              <a:gd name="connsiteY0" fmla="*/ 1273587 h 5066346"/>
              <a:gd name="connsiteX1" fmla="*/ 2156730 w 4565761"/>
              <a:gd name="connsiteY1" fmla="*/ 0 h 5066346"/>
              <a:gd name="connsiteX2" fmla="*/ 4565761 w 4565761"/>
              <a:gd name="connsiteY2" fmla="*/ 721360 h 5066346"/>
              <a:gd name="connsiteX3" fmla="*/ 4405503 w 4565761"/>
              <a:gd name="connsiteY3" fmla="*/ 3801903 h 5066346"/>
              <a:gd name="connsiteX4" fmla="*/ 2236581 w 4565761"/>
              <a:gd name="connsiteY4" fmla="*/ 5066346 h 5066346"/>
              <a:gd name="connsiteX5" fmla="*/ 21098 w 4565761"/>
              <a:gd name="connsiteY5" fmla="*/ 3815142 h 5066346"/>
              <a:gd name="connsiteX6" fmla="*/ 0 w 4565761"/>
              <a:gd name="connsiteY6" fmla="*/ 1273587 h 5066346"/>
              <a:gd name="connsiteX0" fmla="*/ 0 w 4405503"/>
              <a:gd name="connsiteY0" fmla="*/ 1273587 h 5066346"/>
              <a:gd name="connsiteX1" fmla="*/ 2156730 w 4405503"/>
              <a:gd name="connsiteY1" fmla="*/ 0 h 5066346"/>
              <a:gd name="connsiteX2" fmla="*/ 4398121 w 4405503"/>
              <a:gd name="connsiteY2" fmla="*/ 1277620 h 5066346"/>
              <a:gd name="connsiteX3" fmla="*/ 4405503 w 4405503"/>
              <a:gd name="connsiteY3" fmla="*/ 3801903 h 5066346"/>
              <a:gd name="connsiteX4" fmla="*/ 2236581 w 4405503"/>
              <a:gd name="connsiteY4" fmla="*/ 5066346 h 5066346"/>
              <a:gd name="connsiteX5" fmla="*/ 21098 w 4405503"/>
              <a:gd name="connsiteY5" fmla="*/ 3815142 h 5066346"/>
              <a:gd name="connsiteX6" fmla="*/ 0 w 4405503"/>
              <a:gd name="connsiteY6" fmla="*/ 1273587 h 506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503" h="5066346">
                <a:moveTo>
                  <a:pt x="0" y="1273587"/>
                </a:moveTo>
                <a:lnTo>
                  <a:pt x="2156730" y="0"/>
                </a:lnTo>
                <a:lnTo>
                  <a:pt x="4398121" y="1277620"/>
                </a:lnTo>
                <a:cubicBezTo>
                  <a:pt x="4400582" y="2119048"/>
                  <a:pt x="4403042" y="2960475"/>
                  <a:pt x="4405503" y="3801903"/>
                </a:cubicBezTo>
                <a:lnTo>
                  <a:pt x="2236581" y="5066346"/>
                </a:lnTo>
                <a:lnTo>
                  <a:pt x="21098" y="3815142"/>
                </a:lnTo>
                <a:lnTo>
                  <a:pt x="0" y="1273587"/>
                </a:lnTo>
                <a:close/>
              </a:path>
            </a:pathLst>
          </a:custGeom>
          <a:solidFill>
            <a:schemeClr val="bg1">
              <a:lumMod val="95000"/>
            </a:schemeClr>
          </a:solidFill>
        </p:spPr>
        <p:txBody>
          <a:bodyPr rtlCol="0" anchor="ctr">
            <a:noAutofit/>
          </a:bodyPr>
          <a:lstStyle>
            <a:lvl1pPr marL="0" indent="0" algn="ctr">
              <a:buNone/>
              <a:defRPr lang="it-IT" sz="1000">
                <a:solidFill>
                  <a:schemeClr val="tx1"/>
                </a:solidFill>
              </a:defRPr>
            </a:lvl1pPr>
          </a:lstStyle>
          <a:p>
            <a:pPr rtl="0"/>
            <a:r>
              <a:rPr lang="it-IT"/>
              <a:t>Fare clic sull'icona per inserire un'immagine</a:t>
            </a:r>
            <a:endParaRPr lang="it-IT" altLang="en-US"/>
          </a:p>
        </p:txBody>
      </p:sp>
      <p:sp>
        <p:nvSpPr>
          <p:cNvPr id="42" name="Segnaposto contenuto 47">
            <a:extLst>
              <a:ext uri="{FF2B5EF4-FFF2-40B4-BE49-F238E27FC236}">
                <a16:creationId xmlns:a16="http://schemas.microsoft.com/office/drawing/2014/main" id="{A9ECEF10-95EB-4F03-B3B1-8FC0E421618E}"/>
              </a:ext>
            </a:extLst>
          </p:cNvPr>
          <p:cNvSpPr>
            <a:spLocks noGrp="1"/>
          </p:cNvSpPr>
          <p:nvPr>
            <p:ph type="pic" sz="quarter" idx="58"/>
          </p:nvPr>
        </p:nvSpPr>
        <p:spPr>
          <a:xfrm>
            <a:off x="3109346" y="2073439"/>
            <a:ext cx="1621032" cy="1841551"/>
          </a:xfrm>
          <a:custGeom>
            <a:avLst/>
            <a:gdLst>
              <a:gd name="connsiteX0" fmla="*/ 0 w 4816475"/>
              <a:gd name="connsiteY0" fmla="*/ 2407444 h 4814888"/>
              <a:gd name="connsiteX1" fmla="*/ 1203722 w 4816475"/>
              <a:gd name="connsiteY1" fmla="*/ 1 h 4814888"/>
              <a:gd name="connsiteX2" fmla="*/ 3612753 w 4816475"/>
              <a:gd name="connsiteY2" fmla="*/ 1 h 4814888"/>
              <a:gd name="connsiteX3" fmla="*/ 4816475 w 4816475"/>
              <a:gd name="connsiteY3" fmla="*/ 2407444 h 4814888"/>
              <a:gd name="connsiteX4" fmla="*/ 3612753 w 4816475"/>
              <a:gd name="connsiteY4" fmla="*/ 4814887 h 4814888"/>
              <a:gd name="connsiteX5" fmla="*/ 1203722 w 4816475"/>
              <a:gd name="connsiteY5" fmla="*/ 4814887 h 4814888"/>
              <a:gd name="connsiteX6" fmla="*/ 0 w 4816475"/>
              <a:gd name="connsiteY6" fmla="*/ 2407444 h 4814888"/>
              <a:gd name="connsiteX0" fmla="*/ 0 w 4816475"/>
              <a:gd name="connsiteY0" fmla="*/ 2407443 h 4814886"/>
              <a:gd name="connsiteX1" fmla="*/ 2199402 w 4816475"/>
              <a:gd name="connsiteY1" fmla="*/ 243840 h 4814886"/>
              <a:gd name="connsiteX2" fmla="*/ 3612753 w 4816475"/>
              <a:gd name="connsiteY2" fmla="*/ 0 h 4814886"/>
              <a:gd name="connsiteX3" fmla="*/ 4816475 w 4816475"/>
              <a:gd name="connsiteY3" fmla="*/ 2407443 h 4814886"/>
              <a:gd name="connsiteX4" fmla="*/ 3612753 w 4816475"/>
              <a:gd name="connsiteY4" fmla="*/ 4814886 h 4814886"/>
              <a:gd name="connsiteX5" fmla="*/ 1203722 w 4816475"/>
              <a:gd name="connsiteY5" fmla="*/ 4814886 h 4814886"/>
              <a:gd name="connsiteX6" fmla="*/ 0 w 4816475"/>
              <a:gd name="connsiteY6" fmla="*/ 2407443 h 4814886"/>
              <a:gd name="connsiteX0" fmla="*/ 0 w 4816475"/>
              <a:gd name="connsiteY0" fmla="*/ 2163603 h 4571046"/>
              <a:gd name="connsiteX1" fmla="*/ 2199402 w 4816475"/>
              <a:gd name="connsiteY1" fmla="*/ 0 h 4571046"/>
              <a:gd name="connsiteX2" fmla="*/ 4608433 w 4816475"/>
              <a:gd name="connsiteY2" fmla="*/ 721360 h 4571046"/>
              <a:gd name="connsiteX3" fmla="*/ 4816475 w 4816475"/>
              <a:gd name="connsiteY3" fmla="*/ 2163603 h 4571046"/>
              <a:gd name="connsiteX4" fmla="*/ 3612753 w 4816475"/>
              <a:gd name="connsiteY4" fmla="*/ 4571046 h 4571046"/>
              <a:gd name="connsiteX5" fmla="*/ 1203722 w 4816475"/>
              <a:gd name="connsiteY5" fmla="*/ 4571046 h 4571046"/>
              <a:gd name="connsiteX6" fmla="*/ 0 w 4816475"/>
              <a:gd name="connsiteY6" fmla="*/ 2163603 h 4571046"/>
              <a:gd name="connsiteX0" fmla="*/ 0 w 4958715"/>
              <a:gd name="connsiteY0" fmla="*/ 2163603 h 4571046"/>
              <a:gd name="connsiteX1" fmla="*/ 2199402 w 4958715"/>
              <a:gd name="connsiteY1" fmla="*/ 0 h 4571046"/>
              <a:gd name="connsiteX2" fmla="*/ 4608433 w 4958715"/>
              <a:gd name="connsiteY2" fmla="*/ 721360 h 4571046"/>
              <a:gd name="connsiteX3" fmla="*/ 4958715 w 4958715"/>
              <a:gd name="connsiteY3" fmla="*/ 2803683 h 4571046"/>
              <a:gd name="connsiteX4" fmla="*/ 3612753 w 4958715"/>
              <a:gd name="connsiteY4" fmla="*/ 4571046 h 4571046"/>
              <a:gd name="connsiteX5" fmla="*/ 1203722 w 4958715"/>
              <a:gd name="connsiteY5" fmla="*/ 4571046 h 4571046"/>
              <a:gd name="connsiteX6" fmla="*/ 0 w 4958715"/>
              <a:gd name="connsiteY6" fmla="*/ 2163603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1161050 w 4916043"/>
              <a:gd name="connsiteY5" fmla="*/ 4571046 h 4571046"/>
              <a:gd name="connsiteX6" fmla="*/ 0 w 4916043"/>
              <a:gd name="connsiteY6" fmla="*/ 1273587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21098 w 4916043"/>
              <a:gd name="connsiteY5" fmla="*/ 3815142 h 4571046"/>
              <a:gd name="connsiteX6" fmla="*/ 0 w 4916043"/>
              <a:gd name="connsiteY6" fmla="*/ 1273587 h 4571046"/>
              <a:gd name="connsiteX0" fmla="*/ 0 w 4916043"/>
              <a:gd name="connsiteY0" fmla="*/ 1273587 h 5066346"/>
              <a:gd name="connsiteX1" fmla="*/ 2156730 w 4916043"/>
              <a:gd name="connsiteY1" fmla="*/ 0 h 5066346"/>
              <a:gd name="connsiteX2" fmla="*/ 4565761 w 4916043"/>
              <a:gd name="connsiteY2" fmla="*/ 721360 h 5066346"/>
              <a:gd name="connsiteX3" fmla="*/ 4916043 w 4916043"/>
              <a:gd name="connsiteY3" fmla="*/ 2803683 h 5066346"/>
              <a:gd name="connsiteX4" fmla="*/ 2236581 w 4916043"/>
              <a:gd name="connsiteY4" fmla="*/ 5066346 h 5066346"/>
              <a:gd name="connsiteX5" fmla="*/ 21098 w 4916043"/>
              <a:gd name="connsiteY5" fmla="*/ 3815142 h 5066346"/>
              <a:gd name="connsiteX6" fmla="*/ 0 w 4916043"/>
              <a:gd name="connsiteY6" fmla="*/ 1273587 h 5066346"/>
              <a:gd name="connsiteX0" fmla="*/ 0 w 4565761"/>
              <a:gd name="connsiteY0" fmla="*/ 1273587 h 5066346"/>
              <a:gd name="connsiteX1" fmla="*/ 2156730 w 4565761"/>
              <a:gd name="connsiteY1" fmla="*/ 0 h 5066346"/>
              <a:gd name="connsiteX2" fmla="*/ 4565761 w 4565761"/>
              <a:gd name="connsiteY2" fmla="*/ 721360 h 5066346"/>
              <a:gd name="connsiteX3" fmla="*/ 4405503 w 4565761"/>
              <a:gd name="connsiteY3" fmla="*/ 3801903 h 5066346"/>
              <a:gd name="connsiteX4" fmla="*/ 2236581 w 4565761"/>
              <a:gd name="connsiteY4" fmla="*/ 5066346 h 5066346"/>
              <a:gd name="connsiteX5" fmla="*/ 21098 w 4565761"/>
              <a:gd name="connsiteY5" fmla="*/ 3815142 h 5066346"/>
              <a:gd name="connsiteX6" fmla="*/ 0 w 4565761"/>
              <a:gd name="connsiteY6" fmla="*/ 1273587 h 5066346"/>
              <a:gd name="connsiteX0" fmla="*/ 0 w 4405503"/>
              <a:gd name="connsiteY0" fmla="*/ 1273587 h 5066346"/>
              <a:gd name="connsiteX1" fmla="*/ 2156730 w 4405503"/>
              <a:gd name="connsiteY1" fmla="*/ 0 h 5066346"/>
              <a:gd name="connsiteX2" fmla="*/ 4398121 w 4405503"/>
              <a:gd name="connsiteY2" fmla="*/ 1277620 h 5066346"/>
              <a:gd name="connsiteX3" fmla="*/ 4405503 w 4405503"/>
              <a:gd name="connsiteY3" fmla="*/ 3801903 h 5066346"/>
              <a:gd name="connsiteX4" fmla="*/ 2236581 w 4405503"/>
              <a:gd name="connsiteY4" fmla="*/ 5066346 h 5066346"/>
              <a:gd name="connsiteX5" fmla="*/ 21098 w 4405503"/>
              <a:gd name="connsiteY5" fmla="*/ 3815142 h 5066346"/>
              <a:gd name="connsiteX6" fmla="*/ 0 w 4405503"/>
              <a:gd name="connsiteY6" fmla="*/ 1273587 h 506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503" h="5066346">
                <a:moveTo>
                  <a:pt x="0" y="1273587"/>
                </a:moveTo>
                <a:lnTo>
                  <a:pt x="2156730" y="0"/>
                </a:lnTo>
                <a:lnTo>
                  <a:pt x="4398121" y="1277620"/>
                </a:lnTo>
                <a:cubicBezTo>
                  <a:pt x="4400582" y="2119048"/>
                  <a:pt x="4403042" y="2960475"/>
                  <a:pt x="4405503" y="3801903"/>
                </a:cubicBezTo>
                <a:lnTo>
                  <a:pt x="2236581" y="5066346"/>
                </a:lnTo>
                <a:lnTo>
                  <a:pt x="21098" y="3815142"/>
                </a:lnTo>
                <a:lnTo>
                  <a:pt x="0" y="1273587"/>
                </a:lnTo>
                <a:close/>
              </a:path>
            </a:pathLst>
          </a:custGeom>
          <a:solidFill>
            <a:schemeClr val="bg1">
              <a:lumMod val="95000"/>
            </a:schemeClr>
          </a:solidFill>
        </p:spPr>
        <p:txBody>
          <a:bodyPr rtlCol="0" anchor="ctr">
            <a:noAutofit/>
          </a:bodyPr>
          <a:lstStyle>
            <a:lvl1pPr marL="0" indent="0" algn="ctr">
              <a:buNone/>
              <a:defRPr lang="it-IT" sz="1000">
                <a:solidFill>
                  <a:schemeClr val="tx1"/>
                </a:solidFill>
              </a:defRPr>
            </a:lvl1pPr>
          </a:lstStyle>
          <a:p>
            <a:pPr rtl="0"/>
            <a:r>
              <a:rPr lang="it-IT"/>
              <a:t>Fare clic sull'icona per inserire un'immagine</a:t>
            </a:r>
            <a:endParaRPr lang="it-IT" altLang="en-US"/>
          </a:p>
        </p:txBody>
      </p:sp>
      <p:sp>
        <p:nvSpPr>
          <p:cNvPr id="43" name="Segnaposto contenuto 47">
            <a:extLst>
              <a:ext uri="{FF2B5EF4-FFF2-40B4-BE49-F238E27FC236}">
                <a16:creationId xmlns:a16="http://schemas.microsoft.com/office/drawing/2014/main" id="{12D92FE1-9874-49B8-8FDC-F903A4843015}"/>
              </a:ext>
            </a:extLst>
          </p:cNvPr>
          <p:cNvSpPr>
            <a:spLocks noGrp="1"/>
          </p:cNvSpPr>
          <p:nvPr>
            <p:ph type="pic" sz="quarter" idx="59"/>
          </p:nvPr>
        </p:nvSpPr>
        <p:spPr>
          <a:xfrm>
            <a:off x="5235410" y="2073439"/>
            <a:ext cx="1621032" cy="1841551"/>
          </a:xfrm>
          <a:custGeom>
            <a:avLst/>
            <a:gdLst>
              <a:gd name="connsiteX0" fmla="*/ 0 w 4816475"/>
              <a:gd name="connsiteY0" fmla="*/ 2407444 h 4814888"/>
              <a:gd name="connsiteX1" fmla="*/ 1203722 w 4816475"/>
              <a:gd name="connsiteY1" fmla="*/ 1 h 4814888"/>
              <a:gd name="connsiteX2" fmla="*/ 3612753 w 4816475"/>
              <a:gd name="connsiteY2" fmla="*/ 1 h 4814888"/>
              <a:gd name="connsiteX3" fmla="*/ 4816475 w 4816475"/>
              <a:gd name="connsiteY3" fmla="*/ 2407444 h 4814888"/>
              <a:gd name="connsiteX4" fmla="*/ 3612753 w 4816475"/>
              <a:gd name="connsiteY4" fmla="*/ 4814887 h 4814888"/>
              <a:gd name="connsiteX5" fmla="*/ 1203722 w 4816475"/>
              <a:gd name="connsiteY5" fmla="*/ 4814887 h 4814888"/>
              <a:gd name="connsiteX6" fmla="*/ 0 w 4816475"/>
              <a:gd name="connsiteY6" fmla="*/ 2407444 h 4814888"/>
              <a:gd name="connsiteX0" fmla="*/ 0 w 4816475"/>
              <a:gd name="connsiteY0" fmla="*/ 2407443 h 4814886"/>
              <a:gd name="connsiteX1" fmla="*/ 2199402 w 4816475"/>
              <a:gd name="connsiteY1" fmla="*/ 243840 h 4814886"/>
              <a:gd name="connsiteX2" fmla="*/ 3612753 w 4816475"/>
              <a:gd name="connsiteY2" fmla="*/ 0 h 4814886"/>
              <a:gd name="connsiteX3" fmla="*/ 4816475 w 4816475"/>
              <a:gd name="connsiteY3" fmla="*/ 2407443 h 4814886"/>
              <a:gd name="connsiteX4" fmla="*/ 3612753 w 4816475"/>
              <a:gd name="connsiteY4" fmla="*/ 4814886 h 4814886"/>
              <a:gd name="connsiteX5" fmla="*/ 1203722 w 4816475"/>
              <a:gd name="connsiteY5" fmla="*/ 4814886 h 4814886"/>
              <a:gd name="connsiteX6" fmla="*/ 0 w 4816475"/>
              <a:gd name="connsiteY6" fmla="*/ 2407443 h 4814886"/>
              <a:gd name="connsiteX0" fmla="*/ 0 w 4816475"/>
              <a:gd name="connsiteY0" fmla="*/ 2163603 h 4571046"/>
              <a:gd name="connsiteX1" fmla="*/ 2199402 w 4816475"/>
              <a:gd name="connsiteY1" fmla="*/ 0 h 4571046"/>
              <a:gd name="connsiteX2" fmla="*/ 4608433 w 4816475"/>
              <a:gd name="connsiteY2" fmla="*/ 721360 h 4571046"/>
              <a:gd name="connsiteX3" fmla="*/ 4816475 w 4816475"/>
              <a:gd name="connsiteY3" fmla="*/ 2163603 h 4571046"/>
              <a:gd name="connsiteX4" fmla="*/ 3612753 w 4816475"/>
              <a:gd name="connsiteY4" fmla="*/ 4571046 h 4571046"/>
              <a:gd name="connsiteX5" fmla="*/ 1203722 w 4816475"/>
              <a:gd name="connsiteY5" fmla="*/ 4571046 h 4571046"/>
              <a:gd name="connsiteX6" fmla="*/ 0 w 4816475"/>
              <a:gd name="connsiteY6" fmla="*/ 2163603 h 4571046"/>
              <a:gd name="connsiteX0" fmla="*/ 0 w 4958715"/>
              <a:gd name="connsiteY0" fmla="*/ 2163603 h 4571046"/>
              <a:gd name="connsiteX1" fmla="*/ 2199402 w 4958715"/>
              <a:gd name="connsiteY1" fmla="*/ 0 h 4571046"/>
              <a:gd name="connsiteX2" fmla="*/ 4608433 w 4958715"/>
              <a:gd name="connsiteY2" fmla="*/ 721360 h 4571046"/>
              <a:gd name="connsiteX3" fmla="*/ 4958715 w 4958715"/>
              <a:gd name="connsiteY3" fmla="*/ 2803683 h 4571046"/>
              <a:gd name="connsiteX4" fmla="*/ 3612753 w 4958715"/>
              <a:gd name="connsiteY4" fmla="*/ 4571046 h 4571046"/>
              <a:gd name="connsiteX5" fmla="*/ 1203722 w 4958715"/>
              <a:gd name="connsiteY5" fmla="*/ 4571046 h 4571046"/>
              <a:gd name="connsiteX6" fmla="*/ 0 w 4958715"/>
              <a:gd name="connsiteY6" fmla="*/ 2163603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1161050 w 4916043"/>
              <a:gd name="connsiteY5" fmla="*/ 4571046 h 4571046"/>
              <a:gd name="connsiteX6" fmla="*/ 0 w 4916043"/>
              <a:gd name="connsiteY6" fmla="*/ 1273587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21098 w 4916043"/>
              <a:gd name="connsiteY5" fmla="*/ 3815142 h 4571046"/>
              <a:gd name="connsiteX6" fmla="*/ 0 w 4916043"/>
              <a:gd name="connsiteY6" fmla="*/ 1273587 h 4571046"/>
              <a:gd name="connsiteX0" fmla="*/ 0 w 4916043"/>
              <a:gd name="connsiteY0" fmla="*/ 1273587 h 5066346"/>
              <a:gd name="connsiteX1" fmla="*/ 2156730 w 4916043"/>
              <a:gd name="connsiteY1" fmla="*/ 0 h 5066346"/>
              <a:gd name="connsiteX2" fmla="*/ 4565761 w 4916043"/>
              <a:gd name="connsiteY2" fmla="*/ 721360 h 5066346"/>
              <a:gd name="connsiteX3" fmla="*/ 4916043 w 4916043"/>
              <a:gd name="connsiteY3" fmla="*/ 2803683 h 5066346"/>
              <a:gd name="connsiteX4" fmla="*/ 2236581 w 4916043"/>
              <a:gd name="connsiteY4" fmla="*/ 5066346 h 5066346"/>
              <a:gd name="connsiteX5" fmla="*/ 21098 w 4916043"/>
              <a:gd name="connsiteY5" fmla="*/ 3815142 h 5066346"/>
              <a:gd name="connsiteX6" fmla="*/ 0 w 4916043"/>
              <a:gd name="connsiteY6" fmla="*/ 1273587 h 5066346"/>
              <a:gd name="connsiteX0" fmla="*/ 0 w 4565761"/>
              <a:gd name="connsiteY0" fmla="*/ 1273587 h 5066346"/>
              <a:gd name="connsiteX1" fmla="*/ 2156730 w 4565761"/>
              <a:gd name="connsiteY1" fmla="*/ 0 h 5066346"/>
              <a:gd name="connsiteX2" fmla="*/ 4565761 w 4565761"/>
              <a:gd name="connsiteY2" fmla="*/ 721360 h 5066346"/>
              <a:gd name="connsiteX3" fmla="*/ 4405503 w 4565761"/>
              <a:gd name="connsiteY3" fmla="*/ 3801903 h 5066346"/>
              <a:gd name="connsiteX4" fmla="*/ 2236581 w 4565761"/>
              <a:gd name="connsiteY4" fmla="*/ 5066346 h 5066346"/>
              <a:gd name="connsiteX5" fmla="*/ 21098 w 4565761"/>
              <a:gd name="connsiteY5" fmla="*/ 3815142 h 5066346"/>
              <a:gd name="connsiteX6" fmla="*/ 0 w 4565761"/>
              <a:gd name="connsiteY6" fmla="*/ 1273587 h 5066346"/>
              <a:gd name="connsiteX0" fmla="*/ 0 w 4405503"/>
              <a:gd name="connsiteY0" fmla="*/ 1273587 h 5066346"/>
              <a:gd name="connsiteX1" fmla="*/ 2156730 w 4405503"/>
              <a:gd name="connsiteY1" fmla="*/ 0 h 5066346"/>
              <a:gd name="connsiteX2" fmla="*/ 4398121 w 4405503"/>
              <a:gd name="connsiteY2" fmla="*/ 1277620 h 5066346"/>
              <a:gd name="connsiteX3" fmla="*/ 4405503 w 4405503"/>
              <a:gd name="connsiteY3" fmla="*/ 3801903 h 5066346"/>
              <a:gd name="connsiteX4" fmla="*/ 2236581 w 4405503"/>
              <a:gd name="connsiteY4" fmla="*/ 5066346 h 5066346"/>
              <a:gd name="connsiteX5" fmla="*/ 21098 w 4405503"/>
              <a:gd name="connsiteY5" fmla="*/ 3815142 h 5066346"/>
              <a:gd name="connsiteX6" fmla="*/ 0 w 4405503"/>
              <a:gd name="connsiteY6" fmla="*/ 1273587 h 506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503" h="5066346">
                <a:moveTo>
                  <a:pt x="0" y="1273587"/>
                </a:moveTo>
                <a:lnTo>
                  <a:pt x="2156730" y="0"/>
                </a:lnTo>
                <a:lnTo>
                  <a:pt x="4398121" y="1277620"/>
                </a:lnTo>
                <a:cubicBezTo>
                  <a:pt x="4400582" y="2119048"/>
                  <a:pt x="4403042" y="2960475"/>
                  <a:pt x="4405503" y="3801903"/>
                </a:cubicBezTo>
                <a:lnTo>
                  <a:pt x="2236581" y="5066346"/>
                </a:lnTo>
                <a:lnTo>
                  <a:pt x="21098" y="3815142"/>
                </a:lnTo>
                <a:lnTo>
                  <a:pt x="0" y="1273587"/>
                </a:lnTo>
                <a:close/>
              </a:path>
            </a:pathLst>
          </a:custGeom>
          <a:solidFill>
            <a:schemeClr val="bg1">
              <a:lumMod val="95000"/>
            </a:schemeClr>
          </a:solidFill>
        </p:spPr>
        <p:txBody>
          <a:bodyPr rtlCol="0" anchor="ctr">
            <a:noAutofit/>
          </a:bodyPr>
          <a:lstStyle>
            <a:lvl1pPr marL="0" indent="0" algn="ctr">
              <a:buNone/>
              <a:defRPr lang="it-IT" sz="1000">
                <a:solidFill>
                  <a:schemeClr val="tx1"/>
                </a:solidFill>
              </a:defRPr>
            </a:lvl1pPr>
          </a:lstStyle>
          <a:p>
            <a:pPr rtl="0"/>
            <a:r>
              <a:rPr lang="it-IT"/>
              <a:t>Fare clic sull'icona per inserire un'immagine</a:t>
            </a:r>
            <a:endParaRPr lang="it-IT" altLang="en-US"/>
          </a:p>
        </p:txBody>
      </p:sp>
      <p:sp>
        <p:nvSpPr>
          <p:cNvPr id="44" name="Segnaposto contenuto 47">
            <a:extLst>
              <a:ext uri="{FF2B5EF4-FFF2-40B4-BE49-F238E27FC236}">
                <a16:creationId xmlns:a16="http://schemas.microsoft.com/office/drawing/2014/main" id="{12070F52-AB91-476E-9FE0-5403568A11DD}"/>
              </a:ext>
            </a:extLst>
          </p:cNvPr>
          <p:cNvSpPr>
            <a:spLocks noGrp="1"/>
          </p:cNvSpPr>
          <p:nvPr>
            <p:ph type="pic" sz="quarter" idx="60"/>
          </p:nvPr>
        </p:nvSpPr>
        <p:spPr>
          <a:xfrm>
            <a:off x="7361474" y="2073439"/>
            <a:ext cx="1621032" cy="1841551"/>
          </a:xfrm>
          <a:custGeom>
            <a:avLst/>
            <a:gdLst>
              <a:gd name="connsiteX0" fmla="*/ 0 w 4816475"/>
              <a:gd name="connsiteY0" fmla="*/ 2407444 h 4814888"/>
              <a:gd name="connsiteX1" fmla="*/ 1203722 w 4816475"/>
              <a:gd name="connsiteY1" fmla="*/ 1 h 4814888"/>
              <a:gd name="connsiteX2" fmla="*/ 3612753 w 4816475"/>
              <a:gd name="connsiteY2" fmla="*/ 1 h 4814888"/>
              <a:gd name="connsiteX3" fmla="*/ 4816475 w 4816475"/>
              <a:gd name="connsiteY3" fmla="*/ 2407444 h 4814888"/>
              <a:gd name="connsiteX4" fmla="*/ 3612753 w 4816475"/>
              <a:gd name="connsiteY4" fmla="*/ 4814887 h 4814888"/>
              <a:gd name="connsiteX5" fmla="*/ 1203722 w 4816475"/>
              <a:gd name="connsiteY5" fmla="*/ 4814887 h 4814888"/>
              <a:gd name="connsiteX6" fmla="*/ 0 w 4816475"/>
              <a:gd name="connsiteY6" fmla="*/ 2407444 h 4814888"/>
              <a:gd name="connsiteX0" fmla="*/ 0 w 4816475"/>
              <a:gd name="connsiteY0" fmla="*/ 2407443 h 4814886"/>
              <a:gd name="connsiteX1" fmla="*/ 2199402 w 4816475"/>
              <a:gd name="connsiteY1" fmla="*/ 243840 h 4814886"/>
              <a:gd name="connsiteX2" fmla="*/ 3612753 w 4816475"/>
              <a:gd name="connsiteY2" fmla="*/ 0 h 4814886"/>
              <a:gd name="connsiteX3" fmla="*/ 4816475 w 4816475"/>
              <a:gd name="connsiteY3" fmla="*/ 2407443 h 4814886"/>
              <a:gd name="connsiteX4" fmla="*/ 3612753 w 4816475"/>
              <a:gd name="connsiteY4" fmla="*/ 4814886 h 4814886"/>
              <a:gd name="connsiteX5" fmla="*/ 1203722 w 4816475"/>
              <a:gd name="connsiteY5" fmla="*/ 4814886 h 4814886"/>
              <a:gd name="connsiteX6" fmla="*/ 0 w 4816475"/>
              <a:gd name="connsiteY6" fmla="*/ 2407443 h 4814886"/>
              <a:gd name="connsiteX0" fmla="*/ 0 w 4816475"/>
              <a:gd name="connsiteY0" fmla="*/ 2163603 h 4571046"/>
              <a:gd name="connsiteX1" fmla="*/ 2199402 w 4816475"/>
              <a:gd name="connsiteY1" fmla="*/ 0 h 4571046"/>
              <a:gd name="connsiteX2" fmla="*/ 4608433 w 4816475"/>
              <a:gd name="connsiteY2" fmla="*/ 721360 h 4571046"/>
              <a:gd name="connsiteX3" fmla="*/ 4816475 w 4816475"/>
              <a:gd name="connsiteY3" fmla="*/ 2163603 h 4571046"/>
              <a:gd name="connsiteX4" fmla="*/ 3612753 w 4816475"/>
              <a:gd name="connsiteY4" fmla="*/ 4571046 h 4571046"/>
              <a:gd name="connsiteX5" fmla="*/ 1203722 w 4816475"/>
              <a:gd name="connsiteY5" fmla="*/ 4571046 h 4571046"/>
              <a:gd name="connsiteX6" fmla="*/ 0 w 4816475"/>
              <a:gd name="connsiteY6" fmla="*/ 2163603 h 4571046"/>
              <a:gd name="connsiteX0" fmla="*/ 0 w 4958715"/>
              <a:gd name="connsiteY0" fmla="*/ 2163603 h 4571046"/>
              <a:gd name="connsiteX1" fmla="*/ 2199402 w 4958715"/>
              <a:gd name="connsiteY1" fmla="*/ 0 h 4571046"/>
              <a:gd name="connsiteX2" fmla="*/ 4608433 w 4958715"/>
              <a:gd name="connsiteY2" fmla="*/ 721360 h 4571046"/>
              <a:gd name="connsiteX3" fmla="*/ 4958715 w 4958715"/>
              <a:gd name="connsiteY3" fmla="*/ 2803683 h 4571046"/>
              <a:gd name="connsiteX4" fmla="*/ 3612753 w 4958715"/>
              <a:gd name="connsiteY4" fmla="*/ 4571046 h 4571046"/>
              <a:gd name="connsiteX5" fmla="*/ 1203722 w 4958715"/>
              <a:gd name="connsiteY5" fmla="*/ 4571046 h 4571046"/>
              <a:gd name="connsiteX6" fmla="*/ 0 w 4958715"/>
              <a:gd name="connsiteY6" fmla="*/ 2163603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1161050 w 4916043"/>
              <a:gd name="connsiteY5" fmla="*/ 4571046 h 4571046"/>
              <a:gd name="connsiteX6" fmla="*/ 0 w 4916043"/>
              <a:gd name="connsiteY6" fmla="*/ 1273587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21098 w 4916043"/>
              <a:gd name="connsiteY5" fmla="*/ 3815142 h 4571046"/>
              <a:gd name="connsiteX6" fmla="*/ 0 w 4916043"/>
              <a:gd name="connsiteY6" fmla="*/ 1273587 h 4571046"/>
              <a:gd name="connsiteX0" fmla="*/ 0 w 4916043"/>
              <a:gd name="connsiteY0" fmla="*/ 1273587 h 5066346"/>
              <a:gd name="connsiteX1" fmla="*/ 2156730 w 4916043"/>
              <a:gd name="connsiteY1" fmla="*/ 0 h 5066346"/>
              <a:gd name="connsiteX2" fmla="*/ 4565761 w 4916043"/>
              <a:gd name="connsiteY2" fmla="*/ 721360 h 5066346"/>
              <a:gd name="connsiteX3" fmla="*/ 4916043 w 4916043"/>
              <a:gd name="connsiteY3" fmla="*/ 2803683 h 5066346"/>
              <a:gd name="connsiteX4" fmla="*/ 2236581 w 4916043"/>
              <a:gd name="connsiteY4" fmla="*/ 5066346 h 5066346"/>
              <a:gd name="connsiteX5" fmla="*/ 21098 w 4916043"/>
              <a:gd name="connsiteY5" fmla="*/ 3815142 h 5066346"/>
              <a:gd name="connsiteX6" fmla="*/ 0 w 4916043"/>
              <a:gd name="connsiteY6" fmla="*/ 1273587 h 5066346"/>
              <a:gd name="connsiteX0" fmla="*/ 0 w 4565761"/>
              <a:gd name="connsiteY0" fmla="*/ 1273587 h 5066346"/>
              <a:gd name="connsiteX1" fmla="*/ 2156730 w 4565761"/>
              <a:gd name="connsiteY1" fmla="*/ 0 h 5066346"/>
              <a:gd name="connsiteX2" fmla="*/ 4565761 w 4565761"/>
              <a:gd name="connsiteY2" fmla="*/ 721360 h 5066346"/>
              <a:gd name="connsiteX3" fmla="*/ 4405503 w 4565761"/>
              <a:gd name="connsiteY3" fmla="*/ 3801903 h 5066346"/>
              <a:gd name="connsiteX4" fmla="*/ 2236581 w 4565761"/>
              <a:gd name="connsiteY4" fmla="*/ 5066346 h 5066346"/>
              <a:gd name="connsiteX5" fmla="*/ 21098 w 4565761"/>
              <a:gd name="connsiteY5" fmla="*/ 3815142 h 5066346"/>
              <a:gd name="connsiteX6" fmla="*/ 0 w 4565761"/>
              <a:gd name="connsiteY6" fmla="*/ 1273587 h 5066346"/>
              <a:gd name="connsiteX0" fmla="*/ 0 w 4405503"/>
              <a:gd name="connsiteY0" fmla="*/ 1273587 h 5066346"/>
              <a:gd name="connsiteX1" fmla="*/ 2156730 w 4405503"/>
              <a:gd name="connsiteY1" fmla="*/ 0 h 5066346"/>
              <a:gd name="connsiteX2" fmla="*/ 4398121 w 4405503"/>
              <a:gd name="connsiteY2" fmla="*/ 1277620 h 5066346"/>
              <a:gd name="connsiteX3" fmla="*/ 4405503 w 4405503"/>
              <a:gd name="connsiteY3" fmla="*/ 3801903 h 5066346"/>
              <a:gd name="connsiteX4" fmla="*/ 2236581 w 4405503"/>
              <a:gd name="connsiteY4" fmla="*/ 5066346 h 5066346"/>
              <a:gd name="connsiteX5" fmla="*/ 21098 w 4405503"/>
              <a:gd name="connsiteY5" fmla="*/ 3815142 h 5066346"/>
              <a:gd name="connsiteX6" fmla="*/ 0 w 4405503"/>
              <a:gd name="connsiteY6" fmla="*/ 1273587 h 506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503" h="5066346">
                <a:moveTo>
                  <a:pt x="0" y="1273587"/>
                </a:moveTo>
                <a:lnTo>
                  <a:pt x="2156730" y="0"/>
                </a:lnTo>
                <a:lnTo>
                  <a:pt x="4398121" y="1277620"/>
                </a:lnTo>
                <a:cubicBezTo>
                  <a:pt x="4400582" y="2119048"/>
                  <a:pt x="4403042" y="2960475"/>
                  <a:pt x="4405503" y="3801903"/>
                </a:cubicBezTo>
                <a:lnTo>
                  <a:pt x="2236581" y="5066346"/>
                </a:lnTo>
                <a:lnTo>
                  <a:pt x="21098" y="3815142"/>
                </a:lnTo>
                <a:lnTo>
                  <a:pt x="0" y="1273587"/>
                </a:lnTo>
                <a:close/>
              </a:path>
            </a:pathLst>
          </a:custGeom>
          <a:solidFill>
            <a:schemeClr val="bg1">
              <a:lumMod val="95000"/>
            </a:schemeClr>
          </a:solidFill>
        </p:spPr>
        <p:txBody>
          <a:bodyPr rtlCol="0" anchor="ctr">
            <a:noAutofit/>
          </a:bodyPr>
          <a:lstStyle>
            <a:lvl1pPr marL="0" indent="0" algn="ctr">
              <a:buNone/>
              <a:defRPr lang="it-IT" sz="1000">
                <a:solidFill>
                  <a:schemeClr val="tx1"/>
                </a:solidFill>
              </a:defRPr>
            </a:lvl1pPr>
          </a:lstStyle>
          <a:p>
            <a:pPr rtl="0"/>
            <a:r>
              <a:rPr lang="it-IT"/>
              <a:t>Fare clic sull'icona per inserire un'immagine</a:t>
            </a:r>
            <a:endParaRPr lang="it-IT" altLang="en-US"/>
          </a:p>
        </p:txBody>
      </p:sp>
      <p:sp>
        <p:nvSpPr>
          <p:cNvPr id="45" name="Segnaposto contenuto 47">
            <a:extLst>
              <a:ext uri="{FF2B5EF4-FFF2-40B4-BE49-F238E27FC236}">
                <a16:creationId xmlns:a16="http://schemas.microsoft.com/office/drawing/2014/main" id="{13AE459B-26D7-43FC-BE0B-EF7B119D7D40}"/>
              </a:ext>
            </a:extLst>
          </p:cNvPr>
          <p:cNvSpPr>
            <a:spLocks noGrp="1"/>
          </p:cNvSpPr>
          <p:nvPr>
            <p:ph type="pic" sz="quarter" idx="61"/>
          </p:nvPr>
        </p:nvSpPr>
        <p:spPr>
          <a:xfrm>
            <a:off x="9487536" y="2073439"/>
            <a:ext cx="1621032" cy="1841551"/>
          </a:xfrm>
          <a:custGeom>
            <a:avLst/>
            <a:gdLst>
              <a:gd name="connsiteX0" fmla="*/ 0 w 4816475"/>
              <a:gd name="connsiteY0" fmla="*/ 2407444 h 4814888"/>
              <a:gd name="connsiteX1" fmla="*/ 1203722 w 4816475"/>
              <a:gd name="connsiteY1" fmla="*/ 1 h 4814888"/>
              <a:gd name="connsiteX2" fmla="*/ 3612753 w 4816475"/>
              <a:gd name="connsiteY2" fmla="*/ 1 h 4814888"/>
              <a:gd name="connsiteX3" fmla="*/ 4816475 w 4816475"/>
              <a:gd name="connsiteY3" fmla="*/ 2407444 h 4814888"/>
              <a:gd name="connsiteX4" fmla="*/ 3612753 w 4816475"/>
              <a:gd name="connsiteY4" fmla="*/ 4814887 h 4814888"/>
              <a:gd name="connsiteX5" fmla="*/ 1203722 w 4816475"/>
              <a:gd name="connsiteY5" fmla="*/ 4814887 h 4814888"/>
              <a:gd name="connsiteX6" fmla="*/ 0 w 4816475"/>
              <a:gd name="connsiteY6" fmla="*/ 2407444 h 4814888"/>
              <a:gd name="connsiteX0" fmla="*/ 0 w 4816475"/>
              <a:gd name="connsiteY0" fmla="*/ 2407443 h 4814886"/>
              <a:gd name="connsiteX1" fmla="*/ 2199402 w 4816475"/>
              <a:gd name="connsiteY1" fmla="*/ 243840 h 4814886"/>
              <a:gd name="connsiteX2" fmla="*/ 3612753 w 4816475"/>
              <a:gd name="connsiteY2" fmla="*/ 0 h 4814886"/>
              <a:gd name="connsiteX3" fmla="*/ 4816475 w 4816475"/>
              <a:gd name="connsiteY3" fmla="*/ 2407443 h 4814886"/>
              <a:gd name="connsiteX4" fmla="*/ 3612753 w 4816475"/>
              <a:gd name="connsiteY4" fmla="*/ 4814886 h 4814886"/>
              <a:gd name="connsiteX5" fmla="*/ 1203722 w 4816475"/>
              <a:gd name="connsiteY5" fmla="*/ 4814886 h 4814886"/>
              <a:gd name="connsiteX6" fmla="*/ 0 w 4816475"/>
              <a:gd name="connsiteY6" fmla="*/ 2407443 h 4814886"/>
              <a:gd name="connsiteX0" fmla="*/ 0 w 4816475"/>
              <a:gd name="connsiteY0" fmla="*/ 2163603 h 4571046"/>
              <a:gd name="connsiteX1" fmla="*/ 2199402 w 4816475"/>
              <a:gd name="connsiteY1" fmla="*/ 0 h 4571046"/>
              <a:gd name="connsiteX2" fmla="*/ 4608433 w 4816475"/>
              <a:gd name="connsiteY2" fmla="*/ 721360 h 4571046"/>
              <a:gd name="connsiteX3" fmla="*/ 4816475 w 4816475"/>
              <a:gd name="connsiteY3" fmla="*/ 2163603 h 4571046"/>
              <a:gd name="connsiteX4" fmla="*/ 3612753 w 4816475"/>
              <a:gd name="connsiteY4" fmla="*/ 4571046 h 4571046"/>
              <a:gd name="connsiteX5" fmla="*/ 1203722 w 4816475"/>
              <a:gd name="connsiteY5" fmla="*/ 4571046 h 4571046"/>
              <a:gd name="connsiteX6" fmla="*/ 0 w 4816475"/>
              <a:gd name="connsiteY6" fmla="*/ 2163603 h 4571046"/>
              <a:gd name="connsiteX0" fmla="*/ 0 w 4958715"/>
              <a:gd name="connsiteY0" fmla="*/ 2163603 h 4571046"/>
              <a:gd name="connsiteX1" fmla="*/ 2199402 w 4958715"/>
              <a:gd name="connsiteY1" fmla="*/ 0 h 4571046"/>
              <a:gd name="connsiteX2" fmla="*/ 4608433 w 4958715"/>
              <a:gd name="connsiteY2" fmla="*/ 721360 h 4571046"/>
              <a:gd name="connsiteX3" fmla="*/ 4958715 w 4958715"/>
              <a:gd name="connsiteY3" fmla="*/ 2803683 h 4571046"/>
              <a:gd name="connsiteX4" fmla="*/ 3612753 w 4958715"/>
              <a:gd name="connsiteY4" fmla="*/ 4571046 h 4571046"/>
              <a:gd name="connsiteX5" fmla="*/ 1203722 w 4958715"/>
              <a:gd name="connsiteY5" fmla="*/ 4571046 h 4571046"/>
              <a:gd name="connsiteX6" fmla="*/ 0 w 4958715"/>
              <a:gd name="connsiteY6" fmla="*/ 2163603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1161050 w 4916043"/>
              <a:gd name="connsiteY5" fmla="*/ 4571046 h 4571046"/>
              <a:gd name="connsiteX6" fmla="*/ 0 w 4916043"/>
              <a:gd name="connsiteY6" fmla="*/ 1273587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21098 w 4916043"/>
              <a:gd name="connsiteY5" fmla="*/ 3815142 h 4571046"/>
              <a:gd name="connsiteX6" fmla="*/ 0 w 4916043"/>
              <a:gd name="connsiteY6" fmla="*/ 1273587 h 4571046"/>
              <a:gd name="connsiteX0" fmla="*/ 0 w 4916043"/>
              <a:gd name="connsiteY0" fmla="*/ 1273587 h 5066346"/>
              <a:gd name="connsiteX1" fmla="*/ 2156730 w 4916043"/>
              <a:gd name="connsiteY1" fmla="*/ 0 h 5066346"/>
              <a:gd name="connsiteX2" fmla="*/ 4565761 w 4916043"/>
              <a:gd name="connsiteY2" fmla="*/ 721360 h 5066346"/>
              <a:gd name="connsiteX3" fmla="*/ 4916043 w 4916043"/>
              <a:gd name="connsiteY3" fmla="*/ 2803683 h 5066346"/>
              <a:gd name="connsiteX4" fmla="*/ 2236581 w 4916043"/>
              <a:gd name="connsiteY4" fmla="*/ 5066346 h 5066346"/>
              <a:gd name="connsiteX5" fmla="*/ 21098 w 4916043"/>
              <a:gd name="connsiteY5" fmla="*/ 3815142 h 5066346"/>
              <a:gd name="connsiteX6" fmla="*/ 0 w 4916043"/>
              <a:gd name="connsiteY6" fmla="*/ 1273587 h 5066346"/>
              <a:gd name="connsiteX0" fmla="*/ 0 w 4565761"/>
              <a:gd name="connsiteY0" fmla="*/ 1273587 h 5066346"/>
              <a:gd name="connsiteX1" fmla="*/ 2156730 w 4565761"/>
              <a:gd name="connsiteY1" fmla="*/ 0 h 5066346"/>
              <a:gd name="connsiteX2" fmla="*/ 4565761 w 4565761"/>
              <a:gd name="connsiteY2" fmla="*/ 721360 h 5066346"/>
              <a:gd name="connsiteX3" fmla="*/ 4405503 w 4565761"/>
              <a:gd name="connsiteY3" fmla="*/ 3801903 h 5066346"/>
              <a:gd name="connsiteX4" fmla="*/ 2236581 w 4565761"/>
              <a:gd name="connsiteY4" fmla="*/ 5066346 h 5066346"/>
              <a:gd name="connsiteX5" fmla="*/ 21098 w 4565761"/>
              <a:gd name="connsiteY5" fmla="*/ 3815142 h 5066346"/>
              <a:gd name="connsiteX6" fmla="*/ 0 w 4565761"/>
              <a:gd name="connsiteY6" fmla="*/ 1273587 h 5066346"/>
              <a:gd name="connsiteX0" fmla="*/ 0 w 4405503"/>
              <a:gd name="connsiteY0" fmla="*/ 1273587 h 5066346"/>
              <a:gd name="connsiteX1" fmla="*/ 2156730 w 4405503"/>
              <a:gd name="connsiteY1" fmla="*/ 0 h 5066346"/>
              <a:gd name="connsiteX2" fmla="*/ 4398121 w 4405503"/>
              <a:gd name="connsiteY2" fmla="*/ 1277620 h 5066346"/>
              <a:gd name="connsiteX3" fmla="*/ 4405503 w 4405503"/>
              <a:gd name="connsiteY3" fmla="*/ 3801903 h 5066346"/>
              <a:gd name="connsiteX4" fmla="*/ 2236581 w 4405503"/>
              <a:gd name="connsiteY4" fmla="*/ 5066346 h 5066346"/>
              <a:gd name="connsiteX5" fmla="*/ 21098 w 4405503"/>
              <a:gd name="connsiteY5" fmla="*/ 3815142 h 5066346"/>
              <a:gd name="connsiteX6" fmla="*/ 0 w 4405503"/>
              <a:gd name="connsiteY6" fmla="*/ 1273587 h 506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503" h="5066346">
                <a:moveTo>
                  <a:pt x="0" y="1273587"/>
                </a:moveTo>
                <a:lnTo>
                  <a:pt x="2156730" y="0"/>
                </a:lnTo>
                <a:lnTo>
                  <a:pt x="4398121" y="1277620"/>
                </a:lnTo>
                <a:cubicBezTo>
                  <a:pt x="4400582" y="2119048"/>
                  <a:pt x="4403042" y="2960475"/>
                  <a:pt x="4405503" y="3801903"/>
                </a:cubicBezTo>
                <a:lnTo>
                  <a:pt x="2236581" y="5066346"/>
                </a:lnTo>
                <a:lnTo>
                  <a:pt x="21098" y="3815142"/>
                </a:lnTo>
                <a:lnTo>
                  <a:pt x="0" y="1273587"/>
                </a:lnTo>
                <a:close/>
              </a:path>
            </a:pathLst>
          </a:custGeom>
          <a:solidFill>
            <a:schemeClr val="bg1">
              <a:lumMod val="95000"/>
            </a:schemeClr>
          </a:solidFill>
        </p:spPr>
        <p:txBody>
          <a:bodyPr rtlCol="0" anchor="ctr">
            <a:noAutofit/>
          </a:bodyPr>
          <a:lstStyle>
            <a:lvl1pPr marL="0" indent="0" algn="ctr">
              <a:buNone/>
              <a:defRPr lang="it-IT" sz="1000">
                <a:solidFill>
                  <a:schemeClr val="tx1"/>
                </a:solidFill>
              </a:defRPr>
            </a:lvl1pPr>
          </a:lstStyle>
          <a:p>
            <a:pPr rtl="0"/>
            <a:r>
              <a:rPr lang="it-IT"/>
              <a:t>Fare clic sull'icona per inserire un'immagine</a:t>
            </a:r>
            <a:endParaRPr lang="it-IT" altLang="en-US"/>
          </a:p>
        </p:txBody>
      </p:sp>
      <p:sp>
        <p:nvSpPr>
          <p:cNvPr id="25" name="Segnaposto titolo 4">
            <a:extLst>
              <a:ext uri="{FF2B5EF4-FFF2-40B4-BE49-F238E27FC236}">
                <a16:creationId xmlns:a16="http://schemas.microsoft.com/office/drawing/2014/main" id="{C8ECEE37-7B17-4FD7-2612-FBD357E1041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lvl1pPr algn="ctr">
              <a:defRPr lang="it-IT"/>
            </a:lvl1pPr>
          </a:lstStyle>
          <a:p>
            <a:pPr rtl="0"/>
            <a:r>
              <a:rPr lang="it-IT"/>
              <a:t>Fare clic per modificare lo stile del titolo</a:t>
            </a:r>
            <a:endParaRPr lang="it-IT" dirty="0"/>
          </a:p>
        </p:txBody>
      </p:sp>
      <p:sp>
        <p:nvSpPr>
          <p:cNvPr id="2" name="Segnaposto piè di pagina 1">
            <a:extLst>
              <a:ext uri="{FF2B5EF4-FFF2-40B4-BE49-F238E27FC236}">
                <a16:creationId xmlns:a16="http://schemas.microsoft.com/office/drawing/2014/main" id="{F7F2CD23-FF0B-8184-9F40-957043412F1C}"/>
              </a:ext>
            </a:extLst>
          </p:cNvPr>
          <p:cNvSpPr>
            <a:spLocks noGrp="1"/>
          </p:cNvSpPr>
          <p:nvPr>
            <p:ph type="ftr" sz="quarter" idx="62"/>
          </p:nvPr>
        </p:nvSpPr>
        <p:spPr/>
        <p:txBody>
          <a:bodyPr rtlCol="0">
            <a:noAutofit/>
          </a:bodyPr>
          <a:lstStyle>
            <a:defPPr>
              <a:defRPr lang="it-IT"/>
            </a:defPPr>
          </a:lstStyle>
          <a:p>
            <a:pPr rtl="0"/>
            <a:r>
              <a:rPr lang="it-IT" noProof="0" dirty="0"/>
              <a:t>Titolo Presentazione</a:t>
            </a:r>
          </a:p>
        </p:txBody>
      </p:sp>
      <p:sp>
        <p:nvSpPr>
          <p:cNvPr id="3" name="Segnaposto numero diapositiva 2">
            <a:extLst>
              <a:ext uri="{FF2B5EF4-FFF2-40B4-BE49-F238E27FC236}">
                <a16:creationId xmlns:a16="http://schemas.microsoft.com/office/drawing/2014/main" id="{7876D293-58F2-B8E9-6576-2676F210D7CF}"/>
              </a:ext>
            </a:extLst>
          </p:cNvPr>
          <p:cNvSpPr>
            <a:spLocks noGrp="1"/>
          </p:cNvSpPr>
          <p:nvPr>
            <p:ph type="sldNum" sz="quarter" idx="63"/>
          </p:nvPr>
        </p:nvSpPr>
        <p:spPr/>
        <p:txBody>
          <a:bodyPr rtlCol="0">
            <a:noAutofit/>
          </a:bodyPr>
          <a:lstStyle>
            <a:defPPr>
              <a:defRPr lang="it-IT"/>
            </a:defPPr>
          </a:lstStyle>
          <a:p>
            <a:pPr rtl="0"/>
            <a:fld id="{47FEACEE-25B4-4A2D-B147-27296E36371D}" type="slidenum">
              <a:rPr lang="it-IT" altLang="zh-CN" noProof="0" smtClean="0"/>
              <a:pPr/>
              <a:t>‹N›</a:t>
            </a:fld>
            <a:endParaRPr lang="it-IT" altLang="zh-CN" noProof="0" dirty="0"/>
          </a:p>
        </p:txBody>
      </p:sp>
    </p:spTree>
    <p:extLst>
      <p:ext uri="{BB962C8B-B14F-4D97-AF65-F5344CB8AC3E}">
        <p14:creationId xmlns:p14="http://schemas.microsoft.com/office/powerpoint/2010/main" val="6933173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 colonne">
    <p:spTree>
      <p:nvGrpSpPr>
        <p:cNvPr id="1" name=""/>
        <p:cNvGrpSpPr/>
        <p:nvPr/>
      </p:nvGrpSpPr>
      <p:grpSpPr>
        <a:xfrm>
          <a:off x="0" y="0"/>
          <a:ext cx="0" cy="0"/>
          <a:chOff x="0" y="0"/>
          <a:chExt cx="0" cy="0"/>
        </a:xfrm>
      </p:grpSpPr>
      <p:sp>
        <p:nvSpPr>
          <p:cNvPr id="32" name="Segnaposto contenuto 47">
            <a:extLst>
              <a:ext uri="{FF2B5EF4-FFF2-40B4-BE49-F238E27FC236}">
                <a16:creationId xmlns:a16="http://schemas.microsoft.com/office/drawing/2014/main" id="{67FF6BA4-2B1B-4B51-9FE3-A67E3DCC3184}"/>
              </a:ext>
            </a:extLst>
          </p:cNvPr>
          <p:cNvSpPr>
            <a:spLocks noGrp="1"/>
          </p:cNvSpPr>
          <p:nvPr>
            <p:ph type="body" sz="quarter" idx="32" hasCustomPrompt="1"/>
          </p:nvPr>
        </p:nvSpPr>
        <p:spPr>
          <a:xfrm>
            <a:off x="838200" y="2929823"/>
            <a:ext cx="1865376" cy="2464293"/>
          </a:xfrm>
          <a:prstGeom prst="rect">
            <a:avLst/>
          </a:prstGeom>
          <a:ln w="19050">
            <a:solidFill>
              <a:schemeClr val="bg1"/>
            </a:solidFill>
          </a:ln>
        </p:spPr>
        <p:txBody>
          <a:bodyPr tIns="219456" rtlCol="0">
            <a:noAutofit/>
          </a:bodyPr>
          <a:lstStyle>
            <a:lvl1pPr marL="0" indent="0" algn="ctr">
              <a:lnSpc>
                <a:spcPct val="100000"/>
              </a:lnSpc>
              <a:spcBef>
                <a:spcPts val="0"/>
              </a:spcBef>
              <a:buNone/>
              <a:defRPr lang="it-IT" sz="1500" b="0">
                <a:solidFill>
                  <a:schemeClr val="bg1"/>
                </a:solidFill>
                <a:latin typeface="+mn-lt"/>
              </a:defRPr>
            </a:lvl1pPr>
            <a:lvl2pPr>
              <a:defRPr lang="it-IT" sz="1000"/>
            </a:lvl2pPr>
            <a:lvl3pPr>
              <a:defRPr lang="it-IT" sz="900"/>
            </a:lvl3pPr>
            <a:lvl4pPr>
              <a:defRPr lang="it-IT" sz="800"/>
            </a:lvl4pPr>
            <a:lvl5pPr>
              <a:defRPr lang="it-IT" sz="800"/>
            </a:lvl5pPr>
          </a:lstStyle>
          <a:p>
            <a:pPr lvl="0" rtl="0"/>
            <a:r>
              <a:rPr lang="it-IT"/>
              <a:t>Fare clic per modificare lo stile del titolo </a:t>
            </a:r>
          </a:p>
        </p:txBody>
      </p:sp>
      <p:sp>
        <p:nvSpPr>
          <p:cNvPr id="30" name="Segnaposto contenuto 47">
            <a:extLst>
              <a:ext uri="{FF2B5EF4-FFF2-40B4-BE49-F238E27FC236}">
                <a16:creationId xmlns:a16="http://schemas.microsoft.com/office/drawing/2014/main" id="{88E2377A-ED6B-4D69-A9DC-647CB22A5204}"/>
              </a:ext>
            </a:extLst>
          </p:cNvPr>
          <p:cNvSpPr>
            <a:spLocks noGrp="1"/>
          </p:cNvSpPr>
          <p:nvPr>
            <p:ph type="body" sz="quarter" idx="50" hasCustomPrompt="1"/>
          </p:nvPr>
        </p:nvSpPr>
        <p:spPr>
          <a:xfrm>
            <a:off x="3000303" y="2929823"/>
            <a:ext cx="1867186" cy="2471878"/>
          </a:xfrm>
          <a:prstGeom prst="rect">
            <a:avLst/>
          </a:prstGeom>
          <a:ln w="19050">
            <a:solidFill>
              <a:schemeClr val="bg1"/>
            </a:solidFill>
          </a:ln>
        </p:spPr>
        <p:txBody>
          <a:bodyPr tIns="219456" rtlCol="0">
            <a:noAutofit/>
          </a:bodyPr>
          <a:lstStyle>
            <a:lvl1pPr marL="0" indent="0" algn="ctr">
              <a:lnSpc>
                <a:spcPct val="100000"/>
              </a:lnSpc>
              <a:spcBef>
                <a:spcPts val="0"/>
              </a:spcBef>
              <a:buNone/>
              <a:defRPr lang="it-IT" sz="1500" b="0">
                <a:solidFill>
                  <a:schemeClr val="bg1"/>
                </a:solidFill>
                <a:latin typeface="+mn-lt"/>
              </a:defRPr>
            </a:lvl1pPr>
            <a:lvl2pPr>
              <a:defRPr lang="it-IT" sz="1000"/>
            </a:lvl2pPr>
            <a:lvl3pPr>
              <a:defRPr lang="it-IT" sz="900"/>
            </a:lvl3pPr>
            <a:lvl4pPr>
              <a:defRPr lang="it-IT" sz="800"/>
            </a:lvl4pPr>
            <a:lvl5pPr>
              <a:defRPr lang="it-IT" sz="800"/>
            </a:lvl5pPr>
          </a:lstStyle>
          <a:p>
            <a:pPr lvl="0" rtl="0"/>
            <a:r>
              <a:rPr lang="it-IT"/>
              <a:t>Fare clic per modificare lo stile del titolo </a:t>
            </a:r>
          </a:p>
        </p:txBody>
      </p:sp>
      <p:sp>
        <p:nvSpPr>
          <p:cNvPr id="31" name="Segnaposto contenuto 47">
            <a:extLst>
              <a:ext uri="{FF2B5EF4-FFF2-40B4-BE49-F238E27FC236}">
                <a16:creationId xmlns:a16="http://schemas.microsoft.com/office/drawing/2014/main" id="{ECC27D7D-FA65-E93F-3C7E-AADBF7E0CC2C}"/>
              </a:ext>
            </a:extLst>
          </p:cNvPr>
          <p:cNvSpPr>
            <a:spLocks noGrp="1"/>
          </p:cNvSpPr>
          <p:nvPr>
            <p:ph type="body" sz="quarter" idx="51" hasCustomPrompt="1"/>
          </p:nvPr>
        </p:nvSpPr>
        <p:spPr>
          <a:xfrm>
            <a:off x="5164216" y="2929823"/>
            <a:ext cx="1865376" cy="2464293"/>
          </a:xfrm>
          <a:prstGeom prst="rect">
            <a:avLst/>
          </a:prstGeom>
          <a:ln w="19050">
            <a:solidFill>
              <a:schemeClr val="bg1"/>
            </a:solidFill>
          </a:ln>
        </p:spPr>
        <p:txBody>
          <a:bodyPr tIns="219456" rtlCol="0">
            <a:noAutofit/>
          </a:bodyPr>
          <a:lstStyle>
            <a:lvl1pPr marL="0" indent="0" algn="ctr">
              <a:lnSpc>
                <a:spcPct val="100000"/>
              </a:lnSpc>
              <a:spcBef>
                <a:spcPts val="0"/>
              </a:spcBef>
              <a:buNone/>
              <a:defRPr lang="it-IT" sz="1500" b="0">
                <a:solidFill>
                  <a:schemeClr val="bg1"/>
                </a:solidFill>
                <a:latin typeface="+mn-lt"/>
              </a:defRPr>
            </a:lvl1pPr>
            <a:lvl2pPr>
              <a:defRPr lang="it-IT" sz="1000"/>
            </a:lvl2pPr>
            <a:lvl3pPr>
              <a:defRPr lang="it-IT" sz="900"/>
            </a:lvl3pPr>
            <a:lvl4pPr>
              <a:defRPr lang="it-IT" sz="800"/>
            </a:lvl4pPr>
            <a:lvl5pPr>
              <a:defRPr lang="it-IT" sz="800"/>
            </a:lvl5pPr>
          </a:lstStyle>
          <a:p>
            <a:pPr lvl="0" rtl="0"/>
            <a:r>
              <a:rPr lang="it-IT"/>
              <a:t>Fare clic per modificare lo stile del titolo </a:t>
            </a:r>
          </a:p>
        </p:txBody>
      </p:sp>
      <p:sp>
        <p:nvSpPr>
          <p:cNvPr id="33" name="Segnaposto contenuto 47">
            <a:extLst>
              <a:ext uri="{FF2B5EF4-FFF2-40B4-BE49-F238E27FC236}">
                <a16:creationId xmlns:a16="http://schemas.microsoft.com/office/drawing/2014/main" id="{DF5280E4-E86B-9E17-04A1-072A8148C3BD}"/>
              </a:ext>
            </a:extLst>
          </p:cNvPr>
          <p:cNvSpPr>
            <a:spLocks noGrp="1"/>
          </p:cNvSpPr>
          <p:nvPr>
            <p:ph type="body" sz="quarter" idx="52" hasCustomPrompt="1"/>
          </p:nvPr>
        </p:nvSpPr>
        <p:spPr>
          <a:xfrm>
            <a:off x="7326319" y="2929823"/>
            <a:ext cx="1865376" cy="2464293"/>
          </a:xfrm>
          <a:prstGeom prst="rect">
            <a:avLst/>
          </a:prstGeom>
          <a:ln w="19050">
            <a:solidFill>
              <a:schemeClr val="bg1"/>
            </a:solidFill>
          </a:ln>
        </p:spPr>
        <p:txBody>
          <a:bodyPr tIns="219456" rtlCol="0">
            <a:noAutofit/>
          </a:bodyPr>
          <a:lstStyle>
            <a:lvl1pPr marL="0" indent="0" algn="ctr">
              <a:lnSpc>
                <a:spcPct val="100000"/>
              </a:lnSpc>
              <a:spcBef>
                <a:spcPts val="0"/>
              </a:spcBef>
              <a:buNone/>
              <a:defRPr lang="it-IT" sz="1500" b="0">
                <a:solidFill>
                  <a:schemeClr val="bg1"/>
                </a:solidFill>
                <a:latin typeface="+mn-lt"/>
              </a:defRPr>
            </a:lvl1pPr>
            <a:lvl2pPr>
              <a:defRPr lang="it-IT" sz="1000"/>
            </a:lvl2pPr>
            <a:lvl3pPr>
              <a:defRPr lang="it-IT" sz="900"/>
            </a:lvl3pPr>
            <a:lvl4pPr>
              <a:defRPr lang="it-IT" sz="800"/>
            </a:lvl4pPr>
            <a:lvl5pPr>
              <a:defRPr lang="it-IT" sz="800"/>
            </a:lvl5pPr>
          </a:lstStyle>
          <a:p>
            <a:pPr lvl="0" rtl="0"/>
            <a:r>
              <a:rPr lang="it-IT"/>
              <a:t>Fare clic per modificare lo stile del titolo </a:t>
            </a:r>
          </a:p>
        </p:txBody>
      </p:sp>
      <p:sp>
        <p:nvSpPr>
          <p:cNvPr id="37" name="Segnaposto contenuto 47">
            <a:extLst>
              <a:ext uri="{FF2B5EF4-FFF2-40B4-BE49-F238E27FC236}">
                <a16:creationId xmlns:a16="http://schemas.microsoft.com/office/drawing/2014/main" id="{42F4F0D3-AF64-7F92-FF1C-F5D1DC62A388}"/>
              </a:ext>
            </a:extLst>
          </p:cNvPr>
          <p:cNvSpPr>
            <a:spLocks noGrp="1"/>
          </p:cNvSpPr>
          <p:nvPr>
            <p:ph type="body" sz="quarter" idx="53" hasCustomPrompt="1"/>
          </p:nvPr>
        </p:nvSpPr>
        <p:spPr>
          <a:xfrm>
            <a:off x="9488424" y="2929823"/>
            <a:ext cx="1865376" cy="2464293"/>
          </a:xfrm>
          <a:prstGeom prst="rect">
            <a:avLst/>
          </a:prstGeom>
          <a:ln w="19050">
            <a:solidFill>
              <a:schemeClr val="bg1"/>
            </a:solidFill>
          </a:ln>
        </p:spPr>
        <p:txBody>
          <a:bodyPr tIns="219456" rtlCol="0">
            <a:noAutofit/>
          </a:bodyPr>
          <a:lstStyle>
            <a:lvl1pPr marL="0" indent="0" algn="ctr">
              <a:lnSpc>
                <a:spcPct val="100000"/>
              </a:lnSpc>
              <a:spcBef>
                <a:spcPts val="0"/>
              </a:spcBef>
              <a:buNone/>
              <a:defRPr lang="it-IT" sz="1500" b="0">
                <a:solidFill>
                  <a:schemeClr val="bg1"/>
                </a:solidFill>
                <a:latin typeface="+mn-lt"/>
              </a:defRPr>
            </a:lvl1pPr>
            <a:lvl2pPr>
              <a:defRPr lang="it-IT" sz="1000"/>
            </a:lvl2pPr>
            <a:lvl3pPr>
              <a:defRPr lang="it-IT" sz="900"/>
            </a:lvl3pPr>
            <a:lvl4pPr>
              <a:defRPr lang="it-IT" sz="800"/>
            </a:lvl4pPr>
            <a:lvl5pPr>
              <a:defRPr lang="it-IT" sz="800"/>
            </a:lvl5pPr>
          </a:lstStyle>
          <a:p>
            <a:pPr lvl="0" rtl="0"/>
            <a:r>
              <a:rPr lang="it-IT"/>
              <a:t>Fare clic per modificare lo stile del titolo </a:t>
            </a:r>
          </a:p>
        </p:txBody>
      </p:sp>
      <p:sp>
        <p:nvSpPr>
          <p:cNvPr id="27" name="Segnaposto contenuto 47">
            <a:extLst>
              <a:ext uri="{FF2B5EF4-FFF2-40B4-BE49-F238E27FC236}">
                <a16:creationId xmlns:a16="http://schemas.microsoft.com/office/drawing/2014/main" id="{43D089D6-48B5-43AB-A887-EEF910BA9161}"/>
              </a:ext>
            </a:extLst>
          </p:cNvPr>
          <p:cNvSpPr>
            <a:spLocks noGrp="1"/>
          </p:cNvSpPr>
          <p:nvPr>
            <p:ph type="body" sz="quarter" idx="27" hasCustomPrompt="1"/>
          </p:nvPr>
        </p:nvSpPr>
        <p:spPr>
          <a:xfrm>
            <a:off x="838200" y="2067143"/>
            <a:ext cx="1865376" cy="866219"/>
          </a:xfrm>
          <a:prstGeom prst="rect">
            <a:avLst/>
          </a:prstGeom>
          <a:ln w="19050">
            <a:solidFill>
              <a:schemeClr val="bg1"/>
            </a:solidFill>
          </a:ln>
        </p:spPr>
        <p:txBody>
          <a:bodyPr rtlCol="0" anchor="ctr">
            <a:noAutofit/>
          </a:bodyPr>
          <a:lstStyle>
            <a:lvl1pPr marL="0" indent="0" algn="ctr">
              <a:lnSpc>
                <a:spcPct val="100000"/>
              </a:lnSpc>
              <a:buFontTx/>
              <a:buNone/>
              <a:defRPr lang="it-IT" sz="1800" b="1" i="0">
                <a:solidFill>
                  <a:schemeClr val="bg1"/>
                </a:solidFill>
                <a:latin typeface="+mn-lt"/>
              </a:defRPr>
            </a:lvl1pPr>
          </a:lstStyle>
          <a:p>
            <a:pPr lvl="0" rtl="0"/>
            <a:r>
              <a:rPr lang="it-IT"/>
              <a:t>Fare clic per modificare lo stile del titolo della diapositiva master</a:t>
            </a:r>
            <a:endParaRPr lang="it-IT" altLang="en-US" dirty="0"/>
          </a:p>
        </p:txBody>
      </p:sp>
      <p:sp>
        <p:nvSpPr>
          <p:cNvPr id="24" name="Segnaposto titolo 4">
            <a:extLst>
              <a:ext uri="{FF2B5EF4-FFF2-40B4-BE49-F238E27FC236}">
                <a16:creationId xmlns:a16="http://schemas.microsoft.com/office/drawing/2014/main" id="{69ABDED2-7EB3-3ABE-90D0-E6C00F806D0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lvl1pPr algn="ctr">
              <a:defRPr lang="it-IT"/>
            </a:lvl1pPr>
          </a:lstStyle>
          <a:p>
            <a:pPr rtl="0"/>
            <a:r>
              <a:rPr lang="it-IT"/>
              <a:t>Fare clic per modificare lo stile del titolo</a:t>
            </a:r>
            <a:endParaRPr lang="it-IT" dirty="0"/>
          </a:p>
        </p:txBody>
      </p:sp>
      <p:sp>
        <p:nvSpPr>
          <p:cNvPr id="25" name="Segnaposto contenuto 47">
            <a:extLst>
              <a:ext uri="{FF2B5EF4-FFF2-40B4-BE49-F238E27FC236}">
                <a16:creationId xmlns:a16="http://schemas.microsoft.com/office/drawing/2014/main" id="{476A31DC-7395-007C-8BA1-C38E5B289CF5}"/>
              </a:ext>
            </a:extLst>
          </p:cNvPr>
          <p:cNvSpPr>
            <a:spLocks noGrp="1"/>
          </p:cNvSpPr>
          <p:nvPr>
            <p:ph type="body" sz="quarter" idx="46" hasCustomPrompt="1"/>
          </p:nvPr>
        </p:nvSpPr>
        <p:spPr>
          <a:xfrm>
            <a:off x="3000756" y="2067143"/>
            <a:ext cx="1865376" cy="866219"/>
          </a:xfrm>
          <a:prstGeom prst="rect">
            <a:avLst/>
          </a:prstGeom>
          <a:ln w="19050">
            <a:solidFill>
              <a:schemeClr val="bg1"/>
            </a:solidFill>
          </a:ln>
        </p:spPr>
        <p:txBody>
          <a:bodyPr rtlCol="0" anchor="ctr">
            <a:noAutofit/>
          </a:bodyPr>
          <a:lstStyle>
            <a:lvl1pPr marL="0" indent="0" algn="ctr">
              <a:lnSpc>
                <a:spcPct val="100000"/>
              </a:lnSpc>
              <a:buFontTx/>
              <a:buNone/>
              <a:defRPr lang="it-IT" sz="1800" b="1" i="0">
                <a:solidFill>
                  <a:schemeClr val="bg1"/>
                </a:solidFill>
                <a:latin typeface="+mn-lt"/>
              </a:defRPr>
            </a:lvl1pPr>
          </a:lstStyle>
          <a:p>
            <a:pPr lvl="0" rtl="0"/>
            <a:r>
              <a:rPr lang="it-IT"/>
              <a:t>Fare clic per modificare lo stile del titolo della diapositiva master</a:t>
            </a:r>
            <a:endParaRPr lang="it-IT" altLang="en-US" dirty="0"/>
          </a:p>
        </p:txBody>
      </p:sp>
      <p:sp>
        <p:nvSpPr>
          <p:cNvPr id="26" name="Segnaposto contenuto 47">
            <a:extLst>
              <a:ext uri="{FF2B5EF4-FFF2-40B4-BE49-F238E27FC236}">
                <a16:creationId xmlns:a16="http://schemas.microsoft.com/office/drawing/2014/main" id="{35CE0786-D87B-DD89-C418-C53C1B7E610B}"/>
              </a:ext>
            </a:extLst>
          </p:cNvPr>
          <p:cNvSpPr>
            <a:spLocks noGrp="1"/>
          </p:cNvSpPr>
          <p:nvPr>
            <p:ph type="body" sz="quarter" idx="47" hasCustomPrompt="1"/>
          </p:nvPr>
        </p:nvSpPr>
        <p:spPr>
          <a:xfrm>
            <a:off x="5163312" y="2067143"/>
            <a:ext cx="1865376" cy="866219"/>
          </a:xfrm>
          <a:prstGeom prst="rect">
            <a:avLst/>
          </a:prstGeom>
          <a:ln w="19050">
            <a:solidFill>
              <a:schemeClr val="bg1"/>
            </a:solidFill>
          </a:ln>
        </p:spPr>
        <p:txBody>
          <a:bodyPr rtlCol="0" anchor="ctr">
            <a:noAutofit/>
          </a:bodyPr>
          <a:lstStyle>
            <a:lvl1pPr marL="0" indent="0" algn="ctr">
              <a:lnSpc>
                <a:spcPct val="100000"/>
              </a:lnSpc>
              <a:buFontTx/>
              <a:buNone/>
              <a:defRPr lang="it-IT" sz="1800" b="1" i="0">
                <a:solidFill>
                  <a:schemeClr val="bg1"/>
                </a:solidFill>
                <a:latin typeface="+mn-lt"/>
              </a:defRPr>
            </a:lvl1pPr>
          </a:lstStyle>
          <a:p>
            <a:pPr lvl="0" rtl="0"/>
            <a:r>
              <a:rPr lang="it-IT"/>
              <a:t>Fare clic per modificare lo stile del titolo della diapositiva master</a:t>
            </a:r>
            <a:endParaRPr lang="it-IT" altLang="en-US" dirty="0"/>
          </a:p>
        </p:txBody>
      </p:sp>
      <p:sp>
        <p:nvSpPr>
          <p:cNvPr id="28" name="Segnaposto contenuto 47">
            <a:extLst>
              <a:ext uri="{FF2B5EF4-FFF2-40B4-BE49-F238E27FC236}">
                <a16:creationId xmlns:a16="http://schemas.microsoft.com/office/drawing/2014/main" id="{7C7F2E6C-1DCD-3C6A-4830-5BF230A3AAB2}"/>
              </a:ext>
            </a:extLst>
          </p:cNvPr>
          <p:cNvSpPr>
            <a:spLocks noGrp="1"/>
          </p:cNvSpPr>
          <p:nvPr>
            <p:ph type="body" sz="quarter" idx="48" hasCustomPrompt="1"/>
          </p:nvPr>
        </p:nvSpPr>
        <p:spPr>
          <a:xfrm>
            <a:off x="7325868" y="2067143"/>
            <a:ext cx="1865376" cy="866219"/>
          </a:xfrm>
          <a:prstGeom prst="rect">
            <a:avLst/>
          </a:prstGeom>
          <a:ln w="19050">
            <a:solidFill>
              <a:schemeClr val="bg1"/>
            </a:solidFill>
          </a:ln>
        </p:spPr>
        <p:txBody>
          <a:bodyPr rtlCol="0" anchor="ctr">
            <a:noAutofit/>
          </a:bodyPr>
          <a:lstStyle>
            <a:lvl1pPr marL="0" indent="0" algn="ctr">
              <a:lnSpc>
                <a:spcPct val="100000"/>
              </a:lnSpc>
              <a:buFontTx/>
              <a:buNone/>
              <a:defRPr lang="it-IT" sz="1800" b="1" i="0">
                <a:solidFill>
                  <a:schemeClr val="bg1"/>
                </a:solidFill>
                <a:latin typeface="+mn-lt"/>
              </a:defRPr>
            </a:lvl1pPr>
          </a:lstStyle>
          <a:p>
            <a:pPr lvl="0" rtl="0"/>
            <a:r>
              <a:rPr lang="it-IT"/>
              <a:t>Fare clic per modificare lo stile del titolo della diapositiva master</a:t>
            </a:r>
            <a:endParaRPr lang="it-IT" altLang="en-US" dirty="0"/>
          </a:p>
        </p:txBody>
      </p:sp>
      <p:sp>
        <p:nvSpPr>
          <p:cNvPr id="29" name="Segnaposto contenuto 47">
            <a:extLst>
              <a:ext uri="{FF2B5EF4-FFF2-40B4-BE49-F238E27FC236}">
                <a16:creationId xmlns:a16="http://schemas.microsoft.com/office/drawing/2014/main" id="{56A87F6E-D6C5-8903-BC20-313810046034}"/>
              </a:ext>
            </a:extLst>
          </p:cNvPr>
          <p:cNvSpPr>
            <a:spLocks noGrp="1"/>
          </p:cNvSpPr>
          <p:nvPr>
            <p:ph type="body" sz="quarter" idx="49" hasCustomPrompt="1"/>
          </p:nvPr>
        </p:nvSpPr>
        <p:spPr>
          <a:xfrm>
            <a:off x="9488424" y="2067143"/>
            <a:ext cx="1865376" cy="866219"/>
          </a:xfrm>
          <a:prstGeom prst="rect">
            <a:avLst/>
          </a:prstGeom>
          <a:ln w="19050">
            <a:solidFill>
              <a:schemeClr val="bg1"/>
            </a:solidFill>
          </a:ln>
        </p:spPr>
        <p:txBody>
          <a:bodyPr rtlCol="0" anchor="ctr">
            <a:noAutofit/>
          </a:bodyPr>
          <a:lstStyle>
            <a:lvl1pPr marL="0" indent="0" algn="ctr">
              <a:lnSpc>
                <a:spcPct val="100000"/>
              </a:lnSpc>
              <a:buFontTx/>
              <a:buNone/>
              <a:defRPr lang="it-IT" sz="1800" b="1" i="0">
                <a:solidFill>
                  <a:schemeClr val="bg1"/>
                </a:solidFill>
                <a:latin typeface="+mn-lt"/>
              </a:defRPr>
            </a:lvl1pPr>
          </a:lstStyle>
          <a:p>
            <a:pPr lvl="0" rtl="0"/>
            <a:r>
              <a:rPr lang="it-IT"/>
              <a:t>Fare clic per modificare lo stile del titolo della diapositiva master</a:t>
            </a:r>
            <a:endParaRPr lang="it-IT" altLang="en-US" dirty="0"/>
          </a:p>
        </p:txBody>
      </p:sp>
      <p:sp>
        <p:nvSpPr>
          <p:cNvPr id="11" name="Segnaposto piè di pagina 10">
            <a:extLst>
              <a:ext uri="{FF2B5EF4-FFF2-40B4-BE49-F238E27FC236}">
                <a16:creationId xmlns:a16="http://schemas.microsoft.com/office/drawing/2014/main" id="{7218367E-FDD8-A1F8-8E0F-A365771B85F7}"/>
              </a:ext>
            </a:extLst>
          </p:cNvPr>
          <p:cNvSpPr>
            <a:spLocks noGrp="1"/>
          </p:cNvSpPr>
          <p:nvPr>
            <p:ph type="ftr" sz="quarter" idx="54"/>
          </p:nvPr>
        </p:nvSpPr>
        <p:spPr/>
        <p:txBody>
          <a:bodyPr rtlCol="0">
            <a:noAutofit/>
          </a:bodyPr>
          <a:lstStyle>
            <a:defPPr>
              <a:defRPr lang="it-IT"/>
            </a:defPPr>
          </a:lstStyle>
          <a:p>
            <a:pPr rtl="0"/>
            <a:r>
              <a:rPr lang="it-IT" noProof="0"/>
              <a:t>Titolo Presentazione</a:t>
            </a:r>
          </a:p>
        </p:txBody>
      </p:sp>
      <p:sp>
        <p:nvSpPr>
          <p:cNvPr id="12" name="Segnaposto numero diapositiva 11">
            <a:extLst>
              <a:ext uri="{FF2B5EF4-FFF2-40B4-BE49-F238E27FC236}">
                <a16:creationId xmlns:a16="http://schemas.microsoft.com/office/drawing/2014/main" id="{77ECE300-0AB8-85A0-D4D3-B948DDA7B00F}"/>
              </a:ext>
            </a:extLst>
          </p:cNvPr>
          <p:cNvSpPr>
            <a:spLocks noGrp="1"/>
          </p:cNvSpPr>
          <p:nvPr>
            <p:ph type="sldNum" sz="quarter" idx="55"/>
          </p:nvPr>
        </p:nvSpPr>
        <p:spPr/>
        <p:txBody>
          <a:bodyPr rtlCol="0">
            <a:noAutofit/>
          </a:bodyPr>
          <a:lstStyle>
            <a:defPPr>
              <a:defRPr lang="it-IT"/>
            </a:defPPr>
          </a:lstStyle>
          <a:p>
            <a:pPr rtl="0"/>
            <a:fld id="{47FEACEE-25B4-4A2D-B147-27296E36371D}" type="slidenum">
              <a:rPr lang="it-IT" altLang="zh-CN" noProof="0" smtClean="0"/>
              <a:pPr/>
              <a:t>‹N›</a:t>
            </a:fld>
            <a:endParaRPr lang="it-IT" altLang="zh-CN" noProof="0" dirty="0"/>
          </a:p>
        </p:txBody>
      </p:sp>
    </p:spTree>
    <p:extLst>
      <p:ext uri="{BB962C8B-B14F-4D97-AF65-F5344CB8AC3E}">
        <p14:creationId xmlns:p14="http://schemas.microsoft.com/office/powerpoint/2010/main" val="26498592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quenza temporale">
    <p:spTree>
      <p:nvGrpSpPr>
        <p:cNvPr id="1" name=""/>
        <p:cNvGrpSpPr/>
        <p:nvPr/>
      </p:nvGrpSpPr>
      <p:grpSpPr>
        <a:xfrm>
          <a:off x="0" y="0"/>
          <a:ext cx="0" cy="0"/>
          <a:chOff x="0" y="0"/>
          <a:chExt cx="0" cy="0"/>
        </a:xfrm>
      </p:grpSpPr>
      <p:sp>
        <p:nvSpPr>
          <p:cNvPr id="66" name="Figura a mano libera: Forma 25">
            <a:extLst>
              <a:ext uri="{FF2B5EF4-FFF2-40B4-BE49-F238E27FC236}">
                <a16:creationId xmlns:a16="http://schemas.microsoft.com/office/drawing/2014/main" id="{D61EE2E4-C5DD-4944-B70C-8F0A3F741A59}"/>
              </a:ext>
            </a:extLst>
          </p:cNvPr>
          <p:cNvSpPr/>
          <p:nvPr userDrawn="1"/>
        </p:nvSpPr>
        <p:spPr>
          <a:xfrm>
            <a:off x="1295508" y="3039919"/>
            <a:ext cx="2375255" cy="2734936"/>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noFill/>
          <a:ln w="19050" cap="flat" cmpd="sng" algn="ctr">
            <a:solidFill>
              <a:sysClr val="window" lastClr="FFFFFF"/>
            </a:solidFill>
            <a:prstDash val="solid"/>
            <a:miter lim="800000"/>
          </a:ln>
          <a:effectLst/>
        </p:spPr>
        <p:txBody>
          <a:bodyPr rtlCol="0" anchor="ctr">
            <a:noAutofit/>
          </a:bodyPr>
          <a:lstStyle>
            <a:defPPr>
              <a:defRPr lang="it-IT"/>
            </a:defPPr>
          </a:lstStyle>
          <a:p>
            <a:pPr marL="0" marR="0" lvl="0" indent="0" algn="ctr" defTabSz="914400" rtl="0" eaLnBrk="1" fontAlgn="auto" latinLnBrk="0" hangingPunct="1">
              <a:lnSpc>
                <a:spcPct val="100000"/>
              </a:lnSpc>
              <a:spcBef>
                <a:spcPts val="0"/>
              </a:spcBef>
              <a:spcAft>
                <a:spcPts val="0"/>
              </a:spcAft>
              <a:buClrTx/>
              <a:buSzTx/>
              <a:buFontTx/>
              <a:buNone/>
              <a:tabLst/>
              <a:defRPr lang="it-IT"/>
            </a:pPr>
            <a:endParaRPr kumimoji="0" lang="it-IT" sz="1800" b="0" i="0" u="none" strike="noStrike" kern="0" cap="none" spc="0" normalizeH="0" baseline="0" noProof="0" dirty="0">
              <a:ln>
                <a:noFill/>
              </a:ln>
              <a:solidFill>
                <a:prstClr val="white"/>
              </a:solidFill>
              <a:effectLst/>
              <a:uLnTx/>
              <a:uFillTx/>
              <a:latin typeface="Posterama Text SemiBold"/>
              <a:ea typeface="+mn-ea"/>
              <a:cs typeface="+mn-cs"/>
            </a:endParaRPr>
          </a:p>
        </p:txBody>
      </p:sp>
      <p:sp>
        <p:nvSpPr>
          <p:cNvPr id="67" name="Figura a mano libera: Forma 26">
            <a:extLst>
              <a:ext uri="{FF2B5EF4-FFF2-40B4-BE49-F238E27FC236}">
                <a16:creationId xmlns:a16="http://schemas.microsoft.com/office/drawing/2014/main" id="{91FA36A8-94E8-4069-B957-F7145D77BD5F}"/>
              </a:ext>
            </a:extLst>
          </p:cNvPr>
          <p:cNvSpPr/>
          <p:nvPr userDrawn="1"/>
        </p:nvSpPr>
        <p:spPr>
          <a:xfrm>
            <a:off x="3670763" y="1677046"/>
            <a:ext cx="2375255" cy="2734936"/>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noFill/>
          <a:ln w="19050" cap="flat" cmpd="sng" algn="ctr">
            <a:solidFill>
              <a:sysClr val="window" lastClr="FFFFFF"/>
            </a:solidFill>
            <a:prstDash val="solid"/>
            <a:miter lim="800000"/>
          </a:ln>
          <a:effectLst/>
        </p:spPr>
        <p:txBody>
          <a:bodyPr rtlCol="0" anchor="ctr">
            <a:noAutofit/>
          </a:bodyPr>
          <a:lstStyle>
            <a:defPPr>
              <a:defRPr lang="it-IT"/>
            </a:defPPr>
          </a:lstStyle>
          <a:p>
            <a:pPr marL="0" marR="0" lvl="0" indent="0" algn="ctr" defTabSz="914400" rtl="0" eaLnBrk="1" fontAlgn="auto" latinLnBrk="0" hangingPunct="1">
              <a:lnSpc>
                <a:spcPct val="100000"/>
              </a:lnSpc>
              <a:spcBef>
                <a:spcPts val="0"/>
              </a:spcBef>
              <a:spcAft>
                <a:spcPts val="0"/>
              </a:spcAft>
              <a:buClrTx/>
              <a:buSzTx/>
              <a:buFontTx/>
              <a:buNone/>
              <a:tabLst/>
              <a:defRPr lang="it-IT"/>
            </a:pPr>
            <a:endParaRPr kumimoji="0" lang="it-IT" sz="1800" b="0" i="0" u="none" strike="noStrike" kern="0" cap="none" spc="0" normalizeH="0" baseline="0" noProof="0" dirty="0">
              <a:ln>
                <a:noFill/>
              </a:ln>
              <a:solidFill>
                <a:prstClr val="white"/>
              </a:solidFill>
              <a:effectLst/>
              <a:uLnTx/>
              <a:uFillTx/>
              <a:latin typeface="Posterama Text SemiBold"/>
              <a:ea typeface="+mn-ea"/>
              <a:cs typeface="+mn-cs"/>
            </a:endParaRPr>
          </a:p>
        </p:txBody>
      </p:sp>
      <p:sp>
        <p:nvSpPr>
          <p:cNvPr id="68" name="Figura a mano libera: Forma 27">
            <a:extLst>
              <a:ext uri="{FF2B5EF4-FFF2-40B4-BE49-F238E27FC236}">
                <a16:creationId xmlns:a16="http://schemas.microsoft.com/office/drawing/2014/main" id="{7D38D67C-B6B8-4EB2-BC07-4A8128F44D16}"/>
              </a:ext>
            </a:extLst>
          </p:cNvPr>
          <p:cNvSpPr/>
          <p:nvPr userDrawn="1"/>
        </p:nvSpPr>
        <p:spPr>
          <a:xfrm>
            <a:off x="4865676" y="3722308"/>
            <a:ext cx="2375255" cy="2734936"/>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noFill/>
          <a:ln w="19050" cap="flat" cmpd="sng" algn="ctr">
            <a:solidFill>
              <a:sysClr val="window" lastClr="FFFFFF"/>
            </a:solidFill>
            <a:prstDash val="solid"/>
            <a:miter lim="800000"/>
          </a:ln>
          <a:effectLst/>
        </p:spPr>
        <p:txBody>
          <a:bodyPr rtlCol="0" anchor="ctr">
            <a:noAutofit/>
          </a:bodyPr>
          <a:lstStyle>
            <a:defPPr>
              <a:defRPr lang="it-IT"/>
            </a:defPPr>
          </a:lstStyle>
          <a:p>
            <a:pPr marL="0" marR="0" lvl="0" indent="0" algn="ctr" defTabSz="914400" rtl="0" eaLnBrk="1" fontAlgn="auto" latinLnBrk="0" hangingPunct="1">
              <a:lnSpc>
                <a:spcPct val="100000"/>
              </a:lnSpc>
              <a:spcBef>
                <a:spcPts val="0"/>
              </a:spcBef>
              <a:spcAft>
                <a:spcPts val="0"/>
              </a:spcAft>
              <a:buClrTx/>
              <a:buSzTx/>
              <a:buFontTx/>
              <a:buNone/>
              <a:tabLst/>
              <a:defRPr lang="it-IT"/>
            </a:pPr>
            <a:endParaRPr kumimoji="0" lang="it-IT" sz="1800" b="0" i="0" u="none" strike="noStrike" kern="0" cap="none" spc="0" normalizeH="0" baseline="0" noProof="0" dirty="0">
              <a:ln>
                <a:noFill/>
              </a:ln>
              <a:solidFill>
                <a:prstClr val="white"/>
              </a:solidFill>
              <a:effectLst/>
              <a:uLnTx/>
              <a:uFillTx/>
              <a:latin typeface="Posterama Text SemiBold"/>
              <a:ea typeface="+mn-ea"/>
              <a:cs typeface="+mn-cs"/>
            </a:endParaRPr>
          </a:p>
        </p:txBody>
      </p:sp>
      <p:sp>
        <p:nvSpPr>
          <p:cNvPr id="69" name="Figura a mano libera: Forma 28">
            <a:extLst>
              <a:ext uri="{FF2B5EF4-FFF2-40B4-BE49-F238E27FC236}">
                <a16:creationId xmlns:a16="http://schemas.microsoft.com/office/drawing/2014/main" id="{6B2E4C8C-D96E-4A66-A3D2-3580DACCF801}"/>
              </a:ext>
            </a:extLst>
          </p:cNvPr>
          <p:cNvSpPr/>
          <p:nvPr userDrawn="1"/>
        </p:nvSpPr>
        <p:spPr>
          <a:xfrm>
            <a:off x="7245668" y="3725411"/>
            <a:ext cx="2375255" cy="2734936"/>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noFill/>
          <a:ln w="19050" cap="flat" cmpd="sng" algn="ctr">
            <a:solidFill>
              <a:sysClr val="window" lastClr="FFFFFF"/>
            </a:solidFill>
            <a:prstDash val="solid"/>
            <a:miter lim="800000"/>
          </a:ln>
          <a:effectLst/>
        </p:spPr>
        <p:txBody>
          <a:bodyPr rtlCol="0" anchor="ctr">
            <a:noAutofit/>
          </a:bodyPr>
          <a:lstStyle>
            <a:defPPr>
              <a:defRPr lang="it-IT"/>
            </a:defPPr>
          </a:lstStyle>
          <a:p>
            <a:pPr marL="0" marR="0" lvl="0" indent="0" algn="ctr" defTabSz="914400" rtl="0" eaLnBrk="1" fontAlgn="auto" latinLnBrk="0" hangingPunct="1">
              <a:lnSpc>
                <a:spcPct val="100000"/>
              </a:lnSpc>
              <a:spcBef>
                <a:spcPts val="0"/>
              </a:spcBef>
              <a:spcAft>
                <a:spcPts val="0"/>
              </a:spcAft>
              <a:buClrTx/>
              <a:buSzTx/>
              <a:buFontTx/>
              <a:buNone/>
              <a:tabLst/>
              <a:defRPr lang="it-IT"/>
            </a:pPr>
            <a:endParaRPr kumimoji="0" lang="it-IT" sz="1800" b="0" i="0" u="none" strike="noStrike" kern="0" cap="none" spc="0" normalizeH="0" baseline="0" noProof="0" dirty="0">
              <a:ln>
                <a:noFill/>
              </a:ln>
              <a:solidFill>
                <a:prstClr val="white"/>
              </a:solidFill>
              <a:effectLst/>
              <a:uLnTx/>
              <a:uFillTx/>
              <a:latin typeface="Posterama Text SemiBold"/>
              <a:ea typeface="+mn-ea"/>
              <a:cs typeface="+mn-cs"/>
            </a:endParaRPr>
          </a:p>
        </p:txBody>
      </p:sp>
      <p:sp>
        <p:nvSpPr>
          <p:cNvPr id="70" name="Figura a mano libera: Forma 29">
            <a:extLst>
              <a:ext uri="{FF2B5EF4-FFF2-40B4-BE49-F238E27FC236}">
                <a16:creationId xmlns:a16="http://schemas.microsoft.com/office/drawing/2014/main" id="{74E0B8B0-45C7-4733-BBDC-B82F9307E431}"/>
              </a:ext>
            </a:extLst>
          </p:cNvPr>
          <p:cNvSpPr/>
          <p:nvPr userDrawn="1"/>
        </p:nvSpPr>
        <p:spPr>
          <a:xfrm>
            <a:off x="8440729" y="1677046"/>
            <a:ext cx="2375255" cy="2734936"/>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noFill/>
          <a:ln w="19050" cap="flat" cmpd="sng" algn="ctr">
            <a:solidFill>
              <a:sysClr val="window" lastClr="FFFFFF"/>
            </a:solidFill>
            <a:prstDash val="solid"/>
            <a:miter lim="800000"/>
          </a:ln>
          <a:effectLst/>
        </p:spPr>
        <p:txBody>
          <a:bodyPr rtlCol="0" anchor="ctr">
            <a:noAutofit/>
          </a:bodyPr>
          <a:lstStyle>
            <a:defPPr>
              <a:defRPr lang="it-IT"/>
            </a:defPPr>
          </a:lstStyle>
          <a:p>
            <a:pPr marL="0" marR="0" lvl="0" indent="0" algn="ctr" defTabSz="914400" rtl="0" eaLnBrk="1" fontAlgn="auto" latinLnBrk="0" hangingPunct="1">
              <a:lnSpc>
                <a:spcPct val="100000"/>
              </a:lnSpc>
              <a:spcBef>
                <a:spcPts val="0"/>
              </a:spcBef>
              <a:spcAft>
                <a:spcPts val="0"/>
              </a:spcAft>
              <a:buClrTx/>
              <a:buSzTx/>
              <a:buFontTx/>
              <a:buNone/>
              <a:tabLst/>
              <a:defRPr lang="it-IT"/>
            </a:pPr>
            <a:endParaRPr kumimoji="0" lang="it-IT" sz="1800" b="0" i="0" u="none" strike="noStrike" kern="0" cap="none" spc="0" normalizeH="0" baseline="0" noProof="0" dirty="0">
              <a:ln>
                <a:noFill/>
              </a:ln>
              <a:solidFill>
                <a:prstClr val="white"/>
              </a:solidFill>
              <a:effectLst/>
              <a:uLnTx/>
              <a:uFillTx/>
              <a:latin typeface="Posterama Text SemiBold"/>
              <a:ea typeface="+mn-ea"/>
              <a:cs typeface="+mn-cs"/>
            </a:endParaRPr>
          </a:p>
        </p:txBody>
      </p:sp>
      <p:sp>
        <p:nvSpPr>
          <p:cNvPr id="71" name="Figura a mano libera: Forma 30">
            <a:extLst>
              <a:ext uri="{FF2B5EF4-FFF2-40B4-BE49-F238E27FC236}">
                <a16:creationId xmlns:a16="http://schemas.microsoft.com/office/drawing/2014/main" id="{F0BBECC2-631C-4C53-A9E8-6C87D48A3B01}"/>
              </a:ext>
            </a:extLst>
          </p:cNvPr>
          <p:cNvSpPr/>
          <p:nvPr userDrawn="1"/>
        </p:nvSpPr>
        <p:spPr>
          <a:xfrm>
            <a:off x="1274779" y="1667026"/>
            <a:ext cx="7152768" cy="2736950"/>
          </a:xfrm>
          <a:custGeom>
            <a:avLst/>
            <a:gdLst>
              <a:gd name="connsiteX0" fmla="*/ 0 w 5958191"/>
              <a:gd name="connsiteY0" fmla="*/ 2052536 h 2733472"/>
              <a:gd name="connsiteX1" fmla="*/ 1186774 w 5958191"/>
              <a:gd name="connsiteY1" fmla="*/ 1361872 h 2733472"/>
              <a:gd name="connsiteX2" fmla="*/ 2368685 w 5958191"/>
              <a:gd name="connsiteY2" fmla="*/ 2057400 h 2733472"/>
              <a:gd name="connsiteX3" fmla="*/ 2378413 w 5958191"/>
              <a:gd name="connsiteY3" fmla="*/ 690664 h 2733472"/>
              <a:gd name="connsiteX4" fmla="*/ 3570051 w 5958191"/>
              <a:gd name="connsiteY4" fmla="*/ 0 h 2733472"/>
              <a:gd name="connsiteX5" fmla="*/ 4761689 w 5958191"/>
              <a:gd name="connsiteY5" fmla="*/ 680936 h 2733472"/>
              <a:gd name="connsiteX6" fmla="*/ 4756825 w 5958191"/>
              <a:gd name="connsiteY6" fmla="*/ 2052536 h 2733472"/>
              <a:gd name="connsiteX7" fmla="*/ 5958191 w 5958191"/>
              <a:gd name="connsiteY7" fmla="*/ 2733472 h 2733472"/>
              <a:gd name="connsiteX8" fmla="*/ 5958191 w 5958191"/>
              <a:gd name="connsiteY8" fmla="*/ 2733472 h 2733472"/>
              <a:gd name="connsiteX0" fmla="*/ 0 w 7159557"/>
              <a:gd name="connsiteY0" fmla="*/ 2052536 h 2733472"/>
              <a:gd name="connsiteX1" fmla="*/ 1186774 w 7159557"/>
              <a:gd name="connsiteY1" fmla="*/ 1361872 h 2733472"/>
              <a:gd name="connsiteX2" fmla="*/ 2368685 w 7159557"/>
              <a:gd name="connsiteY2" fmla="*/ 2057400 h 2733472"/>
              <a:gd name="connsiteX3" fmla="*/ 2378413 w 7159557"/>
              <a:gd name="connsiteY3" fmla="*/ 690664 h 2733472"/>
              <a:gd name="connsiteX4" fmla="*/ 3570051 w 7159557"/>
              <a:gd name="connsiteY4" fmla="*/ 0 h 2733472"/>
              <a:gd name="connsiteX5" fmla="*/ 4761689 w 7159557"/>
              <a:gd name="connsiteY5" fmla="*/ 680936 h 2733472"/>
              <a:gd name="connsiteX6" fmla="*/ 4756825 w 7159557"/>
              <a:gd name="connsiteY6" fmla="*/ 2052536 h 2733472"/>
              <a:gd name="connsiteX7" fmla="*/ 5958191 w 7159557"/>
              <a:gd name="connsiteY7" fmla="*/ 2733472 h 2733472"/>
              <a:gd name="connsiteX8" fmla="*/ 7159557 w 7159557"/>
              <a:gd name="connsiteY8" fmla="*/ 2067128 h 2733472"/>
              <a:gd name="connsiteX0" fmla="*/ 0 w 7164420"/>
              <a:gd name="connsiteY0" fmla="*/ 2052536 h 2733472"/>
              <a:gd name="connsiteX1" fmla="*/ 1186774 w 7164420"/>
              <a:gd name="connsiteY1" fmla="*/ 1361872 h 2733472"/>
              <a:gd name="connsiteX2" fmla="*/ 2368685 w 7164420"/>
              <a:gd name="connsiteY2" fmla="*/ 2057400 h 2733472"/>
              <a:gd name="connsiteX3" fmla="*/ 2378413 w 7164420"/>
              <a:gd name="connsiteY3" fmla="*/ 690664 h 2733472"/>
              <a:gd name="connsiteX4" fmla="*/ 3570051 w 7164420"/>
              <a:gd name="connsiteY4" fmla="*/ 0 h 2733472"/>
              <a:gd name="connsiteX5" fmla="*/ 4761689 w 7164420"/>
              <a:gd name="connsiteY5" fmla="*/ 680936 h 2733472"/>
              <a:gd name="connsiteX6" fmla="*/ 4756825 w 7164420"/>
              <a:gd name="connsiteY6" fmla="*/ 2052536 h 2733472"/>
              <a:gd name="connsiteX7" fmla="*/ 5958191 w 7164420"/>
              <a:gd name="connsiteY7" fmla="*/ 2733472 h 2733472"/>
              <a:gd name="connsiteX8" fmla="*/ 7164420 w 7164420"/>
              <a:gd name="connsiteY8" fmla="*/ 2062264 h 2733472"/>
              <a:gd name="connsiteX0" fmla="*/ 0 w 7164420"/>
              <a:gd name="connsiteY0" fmla="*/ 2052536 h 2733472"/>
              <a:gd name="connsiteX1" fmla="*/ 1186774 w 7164420"/>
              <a:gd name="connsiteY1" fmla="*/ 1361872 h 2733472"/>
              <a:gd name="connsiteX2" fmla="*/ 2368685 w 7164420"/>
              <a:gd name="connsiteY2" fmla="*/ 2057400 h 2733472"/>
              <a:gd name="connsiteX3" fmla="*/ 2378413 w 7164420"/>
              <a:gd name="connsiteY3" fmla="*/ 690664 h 2733472"/>
              <a:gd name="connsiteX4" fmla="*/ 3570051 w 7164420"/>
              <a:gd name="connsiteY4" fmla="*/ 0 h 2733472"/>
              <a:gd name="connsiteX5" fmla="*/ 4761689 w 7164420"/>
              <a:gd name="connsiteY5" fmla="*/ 680936 h 2733472"/>
              <a:gd name="connsiteX6" fmla="*/ 4756825 w 7164420"/>
              <a:gd name="connsiteY6" fmla="*/ 2052536 h 2733472"/>
              <a:gd name="connsiteX7" fmla="*/ 5958191 w 7164420"/>
              <a:gd name="connsiteY7" fmla="*/ 2733472 h 2733472"/>
              <a:gd name="connsiteX8" fmla="*/ 7164420 w 7164420"/>
              <a:gd name="connsiteY8" fmla="*/ 2057400 h 2733472"/>
              <a:gd name="connsiteX0" fmla="*/ 0 w 7164420"/>
              <a:gd name="connsiteY0" fmla="*/ 2052536 h 2733472"/>
              <a:gd name="connsiteX1" fmla="*/ 1186774 w 7164420"/>
              <a:gd name="connsiteY1" fmla="*/ 1361872 h 2733472"/>
              <a:gd name="connsiteX2" fmla="*/ 2368685 w 7164420"/>
              <a:gd name="connsiteY2" fmla="*/ 2057400 h 2733472"/>
              <a:gd name="connsiteX3" fmla="*/ 2378413 w 7164420"/>
              <a:gd name="connsiteY3" fmla="*/ 690664 h 2733472"/>
              <a:gd name="connsiteX4" fmla="*/ 3570051 w 7164420"/>
              <a:gd name="connsiteY4" fmla="*/ 0 h 2733472"/>
              <a:gd name="connsiteX5" fmla="*/ 4761689 w 7164420"/>
              <a:gd name="connsiteY5" fmla="*/ 680936 h 2733472"/>
              <a:gd name="connsiteX6" fmla="*/ 4756825 w 7164420"/>
              <a:gd name="connsiteY6" fmla="*/ 2052536 h 2733472"/>
              <a:gd name="connsiteX7" fmla="*/ 5958191 w 7164420"/>
              <a:gd name="connsiteY7" fmla="*/ 2733472 h 2733472"/>
              <a:gd name="connsiteX8" fmla="*/ 7164420 w 7164420"/>
              <a:gd name="connsiteY8" fmla="*/ 2052536 h 2733472"/>
              <a:gd name="connsiteX0" fmla="*/ 0 w 7159556"/>
              <a:gd name="connsiteY0" fmla="*/ 2052536 h 2733472"/>
              <a:gd name="connsiteX1" fmla="*/ 1186774 w 7159556"/>
              <a:gd name="connsiteY1" fmla="*/ 1361872 h 2733472"/>
              <a:gd name="connsiteX2" fmla="*/ 2368685 w 7159556"/>
              <a:gd name="connsiteY2" fmla="*/ 2057400 h 2733472"/>
              <a:gd name="connsiteX3" fmla="*/ 2378413 w 7159556"/>
              <a:gd name="connsiteY3" fmla="*/ 690664 h 2733472"/>
              <a:gd name="connsiteX4" fmla="*/ 3570051 w 7159556"/>
              <a:gd name="connsiteY4" fmla="*/ 0 h 2733472"/>
              <a:gd name="connsiteX5" fmla="*/ 4761689 w 7159556"/>
              <a:gd name="connsiteY5" fmla="*/ 680936 h 2733472"/>
              <a:gd name="connsiteX6" fmla="*/ 4756825 w 7159556"/>
              <a:gd name="connsiteY6" fmla="*/ 2052536 h 2733472"/>
              <a:gd name="connsiteX7" fmla="*/ 5958191 w 7159556"/>
              <a:gd name="connsiteY7" fmla="*/ 2733472 h 2733472"/>
              <a:gd name="connsiteX8" fmla="*/ 7159556 w 7159556"/>
              <a:gd name="connsiteY8" fmla="*/ 2052536 h 2733472"/>
              <a:gd name="connsiteX0" fmla="*/ 0 w 7145649"/>
              <a:gd name="connsiteY0" fmla="*/ 2049060 h 2733472"/>
              <a:gd name="connsiteX1" fmla="*/ 1172867 w 7145649"/>
              <a:gd name="connsiteY1" fmla="*/ 1361872 h 2733472"/>
              <a:gd name="connsiteX2" fmla="*/ 2354778 w 7145649"/>
              <a:gd name="connsiteY2" fmla="*/ 2057400 h 2733472"/>
              <a:gd name="connsiteX3" fmla="*/ 2364506 w 7145649"/>
              <a:gd name="connsiteY3" fmla="*/ 690664 h 2733472"/>
              <a:gd name="connsiteX4" fmla="*/ 3556144 w 7145649"/>
              <a:gd name="connsiteY4" fmla="*/ 0 h 2733472"/>
              <a:gd name="connsiteX5" fmla="*/ 4747782 w 7145649"/>
              <a:gd name="connsiteY5" fmla="*/ 680936 h 2733472"/>
              <a:gd name="connsiteX6" fmla="*/ 4742918 w 7145649"/>
              <a:gd name="connsiteY6" fmla="*/ 2052536 h 2733472"/>
              <a:gd name="connsiteX7" fmla="*/ 5944284 w 7145649"/>
              <a:gd name="connsiteY7" fmla="*/ 2733472 h 2733472"/>
              <a:gd name="connsiteX8" fmla="*/ 7145649 w 7145649"/>
              <a:gd name="connsiteY8" fmla="*/ 2052536 h 2733472"/>
              <a:gd name="connsiteX0" fmla="*/ 0 w 7156079"/>
              <a:gd name="connsiteY0" fmla="*/ 2035152 h 2733472"/>
              <a:gd name="connsiteX1" fmla="*/ 1183297 w 7156079"/>
              <a:gd name="connsiteY1" fmla="*/ 1361872 h 2733472"/>
              <a:gd name="connsiteX2" fmla="*/ 2365208 w 7156079"/>
              <a:gd name="connsiteY2" fmla="*/ 2057400 h 2733472"/>
              <a:gd name="connsiteX3" fmla="*/ 2374936 w 7156079"/>
              <a:gd name="connsiteY3" fmla="*/ 690664 h 2733472"/>
              <a:gd name="connsiteX4" fmla="*/ 3566574 w 7156079"/>
              <a:gd name="connsiteY4" fmla="*/ 0 h 2733472"/>
              <a:gd name="connsiteX5" fmla="*/ 4758212 w 7156079"/>
              <a:gd name="connsiteY5" fmla="*/ 680936 h 2733472"/>
              <a:gd name="connsiteX6" fmla="*/ 4753348 w 7156079"/>
              <a:gd name="connsiteY6" fmla="*/ 2052536 h 2733472"/>
              <a:gd name="connsiteX7" fmla="*/ 5954714 w 7156079"/>
              <a:gd name="connsiteY7" fmla="*/ 2733472 h 2733472"/>
              <a:gd name="connsiteX8" fmla="*/ 7156079 w 7156079"/>
              <a:gd name="connsiteY8" fmla="*/ 2052536 h 2733472"/>
              <a:gd name="connsiteX0" fmla="*/ 0 w 7156079"/>
              <a:gd name="connsiteY0" fmla="*/ 2035152 h 2733472"/>
              <a:gd name="connsiteX1" fmla="*/ 1183297 w 7156079"/>
              <a:gd name="connsiteY1" fmla="*/ 1344488 h 2733472"/>
              <a:gd name="connsiteX2" fmla="*/ 2365208 w 7156079"/>
              <a:gd name="connsiteY2" fmla="*/ 2057400 h 2733472"/>
              <a:gd name="connsiteX3" fmla="*/ 2374936 w 7156079"/>
              <a:gd name="connsiteY3" fmla="*/ 690664 h 2733472"/>
              <a:gd name="connsiteX4" fmla="*/ 3566574 w 7156079"/>
              <a:gd name="connsiteY4" fmla="*/ 0 h 2733472"/>
              <a:gd name="connsiteX5" fmla="*/ 4758212 w 7156079"/>
              <a:gd name="connsiteY5" fmla="*/ 680936 h 2733472"/>
              <a:gd name="connsiteX6" fmla="*/ 4753348 w 7156079"/>
              <a:gd name="connsiteY6" fmla="*/ 2052536 h 2733472"/>
              <a:gd name="connsiteX7" fmla="*/ 5954714 w 7156079"/>
              <a:gd name="connsiteY7" fmla="*/ 2733472 h 2733472"/>
              <a:gd name="connsiteX8" fmla="*/ 7156079 w 7156079"/>
              <a:gd name="connsiteY8" fmla="*/ 2052536 h 2733472"/>
              <a:gd name="connsiteX0" fmla="*/ 0 w 7156079"/>
              <a:gd name="connsiteY0" fmla="*/ 2035152 h 2733472"/>
              <a:gd name="connsiteX1" fmla="*/ 1183297 w 7156079"/>
              <a:gd name="connsiteY1" fmla="*/ 1344488 h 2733472"/>
              <a:gd name="connsiteX2" fmla="*/ 2361731 w 7156079"/>
              <a:gd name="connsiteY2" fmla="*/ 2029586 h 2733472"/>
              <a:gd name="connsiteX3" fmla="*/ 2374936 w 7156079"/>
              <a:gd name="connsiteY3" fmla="*/ 690664 h 2733472"/>
              <a:gd name="connsiteX4" fmla="*/ 3566574 w 7156079"/>
              <a:gd name="connsiteY4" fmla="*/ 0 h 2733472"/>
              <a:gd name="connsiteX5" fmla="*/ 4758212 w 7156079"/>
              <a:gd name="connsiteY5" fmla="*/ 680936 h 2733472"/>
              <a:gd name="connsiteX6" fmla="*/ 4753348 w 7156079"/>
              <a:gd name="connsiteY6" fmla="*/ 2052536 h 2733472"/>
              <a:gd name="connsiteX7" fmla="*/ 5954714 w 7156079"/>
              <a:gd name="connsiteY7" fmla="*/ 2733472 h 2733472"/>
              <a:gd name="connsiteX8" fmla="*/ 7156079 w 7156079"/>
              <a:gd name="connsiteY8" fmla="*/ 2052536 h 2733472"/>
              <a:gd name="connsiteX0" fmla="*/ 0 w 7156079"/>
              <a:gd name="connsiteY0" fmla="*/ 2035152 h 2733472"/>
              <a:gd name="connsiteX1" fmla="*/ 1183297 w 7156079"/>
              <a:gd name="connsiteY1" fmla="*/ 1344488 h 2733472"/>
              <a:gd name="connsiteX2" fmla="*/ 2382592 w 7156079"/>
              <a:gd name="connsiteY2" fmla="*/ 2033063 h 2733472"/>
              <a:gd name="connsiteX3" fmla="*/ 2374936 w 7156079"/>
              <a:gd name="connsiteY3" fmla="*/ 690664 h 2733472"/>
              <a:gd name="connsiteX4" fmla="*/ 3566574 w 7156079"/>
              <a:gd name="connsiteY4" fmla="*/ 0 h 2733472"/>
              <a:gd name="connsiteX5" fmla="*/ 4758212 w 7156079"/>
              <a:gd name="connsiteY5" fmla="*/ 680936 h 2733472"/>
              <a:gd name="connsiteX6" fmla="*/ 4753348 w 7156079"/>
              <a:gd name="connsiteY6" fmla="*/ 2052536 h 2733472"/>
              <a:gd name="connsiteX7" fmla="*/ 5954714 w 7156079"/>
              <a:gd name="connsiteY7" fmla="*/ 2733472 h 2733472"/>
              <a:gd name="connsiteX8" fmla="*/ 7156079 w 7156079"/>
              <a:gd name="connsiteY8" fmla="*/ 2052536 h 2733472"/>
              <a:gd name="connsiteX0" fmla="*/ 0 w 7156079"/>
              <a:gd name="connsiteY0" fmla="*/ 2035152 h 2733472"/>
              <a:gd name="connsiteX1" fmla="*/ 1183297 w 7156079"/>
              <a:gd name="connsiteY1" fmla="*/ 1344488 h 2733472"/>
              <a:gd name="connsiteX2" fmla="*/ 2372162 w 7156079"/>
              <a:gd name="connsiteY2" fmla="*/ 2026110 h 2733472"/>
              <a:gd name="connsiteX3" fmla="*/ 2374936 w 7156079"/>
              <a:gd name="connsiteY3" fmla="*/ 690664 h 2733472"/>
              <a:gd name="connsiteX4" fmla="*/ 3566574 w 7156079"/>
              <a:gd name="connsiteY4" fmla="*/ 0 h 2733472"/>
              <a:gd name="connsiteX5" fmla="*/ 4758212 w 7156079"/>
              <a:gd name="connsiteY5" fmla="*/ 680936 h 2733472"/>
              <a:gd name="connsiteX6" fmla="*/ 4753348 w 7156079"/>
              <a:gd name="connsiteY6" fmla="*/ 2052536 h 2733472"/>
              <a:gd name="connsiteX7" fmla="*/ 5954714 w 7156079"/>
              <a:gd name="connsiteY7" fmla="*/ 2733472 h 2733472"/>
              <a:gd name="connsiteX8" fmla="*/ 7156079 w 7156079"/>
              <a:gd name="connsiteY8" fmla="*/ 2052536 h 2733472"/>
              <a:gd name="connsiteX0" fmla="*/ 0 w 7156079"/>
              <a:gd name="connsiteY0" fmla="*/ 2062966 h 2761286"/>
              <a:gd name="connsiteX1" fmla="*/ 1183297 w 7156079"/>
              <a:gd name="connsiteY1" fmla="*/ 1372302 h 2761286"/>
              <a:gd name="connsiteX2" fmla="*/ 2372162 w 7156079"/>
              <a:gd name="connsiteY2" fmla="*/ 2053924 h 2761286"/>
              <a:gd name="connsiteX3" fmla="*/ 2374936 w 7156079"/>
              <a:gd name="connsiteY3" fmla="*/ 718478 h 2761286"/>
              <a:gd name="connsiteX4" fmla="*/ 3577004 w 7156079"/>
              <a:gd name="connsiteY4" fmla="*/ 0 h 2761286"/>
              <a:gd name="connsiteX5" fmla="*/ 4758212 w 7156079"/>
              <a:gd name="connsiteY5" fmla="*/ 708750 h 2761286"/>
              <a:gd name="connsiteX6" fmla="*/ 4753348 w 7156079"/>
              <a:gd name="connsiteY6" fmla="*/ 2080350 h 2761286"/>
              <a:gd name="connsiteX7" fmla="*/ 5954714 w 7156079"/>
              <a:gd name="connsiteY7" fmla="*/ 2761286 h 2761286"/>
              <a:gd name="connsiteX8" fmla="*/ 7156079 w 7156079"/>
              <a:gd name="connsiteY8" fmla="*/ 2080350 h 2761286"/>
              <a:gd name="connsiteX0" fmla="*/ 0 w 7156079"/>
              <a:gd name="connsiteY0" fmla="*/ 2062966 h 2761286"/>
              <a:gd name="connsiteX1" fmla="*/ 1183297 w 7156079"/>
              <a:gd name="connsiteY1" fmla="*/ 1372302 h 2761286"/>
              <a:gd name="connsiteX2" fmla="*/ 2372162 w 7156079"/>
              <a:gd name="connsiteY2" fmla="*/ 2053924 h 2761286"/>
              <a:gd name="connsiteX3" fmla="*/ 2371460 w 7156079"/>
              <a:gd name="connsiteY3" fmla="*/ 708048 h 2761286"/>
              <a:gd name="connsiteX4" fmla="*/ 3577004 w 7156079"/>
              <a:gd name="connsiteY4" fmla="*/ 0 h 2761286"/>
              <a:gd name="connsiteX5" fmla="*/ 4758212 w 7156079"/>
              <a:gd name="connsiteY5" fmla="*/ 708750 h 2761286"/>
              <a:gd name="connsiteX6" fmla="*/ 4753348 w 7156079"/>
              <a:gd name="connsiteY6" fmla="*/ 2080350 h 2761286"/>
              <a:gd name="connsiteX7" fmla="*/ 5954714 w 7156079"/>
              <a:gd name="connsiteY7" fmla="*/ 2761286 h 2761286"/>
              <a:gd name="connsiteX8" fmla="*/ 7156079 w 7156079"/>
              <a:gd name="connsiteY8" fmla="*/ 2080350 h 2761286"/>
              <a:gd name="connsiteX0" fmla="*/ 0 w 7156079"/>
              <a:gd name="connsiteY0" fmla="*/ 2035152 h 2733472"/>
              <a:gd name="connsiteX1" fmla="*/ 1183297 w 7156079"/>
              <a:gd name="connsiteY1" fmla="*/ 1344488 h 2733472"/>
              <a:gd name="connsiteX2" fmla="*/ 2372162 w 7156079"/>
              <a:gd name="connsiteY2" fmla="*/ 2026110 h 2733472"/>
              <a:gd name="connsiteX3" fmla="*/ 2371460 w 7156079"/>
              <a:gd name="connsiteY3" fmla="*/ 680234 h 2733472"/>
              <a:gd name="connsiteX4" fmla="*/ 3573527 w 7156079"/>
              <a:gd name="connsiteY4" fmla="*/ 0 h 2733472"/>
              <a:gd name="connsiteX5" fmla="*/ 4758212 w 7156079"/>
              <a:gd name="connsiteY5" fmla="*/ 680936 h 2733472"/>
              <a:gd name="connsiteX6" fmla="*/ 4753348 w 7156079"/>
              <a:gd name="connsiteY6" fmla="*/ 2052536 h 2733472"/>
              <a:gd name="connsiteX7" fmla="*/ 5954714 w 7156079"/>
              <a:gd name="connsiteY7" fmla="*/ 2733472 h 2733472"/>
              <a:gd name="connsiteX8" fmla="*/ 7156079 w 7156079"/>
              <a:gd name="connsiteY8" fmla="*/ 2052536 h 2733472"/>
              <a:gd name="connsiteX0" fmla="*/ 0 w 7156079"/>
              <a:gd name="connsiteY0" fmla="*/ 2062967 h 2761287"/>
              <a:gd name="connsiteX1" fmla="*/ 1183297 w 7156079"/>
              <a:gd name="connsiteY1" fmla="*/ 1372303 h 2761287"/>
              <a:gd name="connsiteX2" fmla="*/ 2372162 w 7156079"/>
              <a:gd name="connsiteY2" fmla="*/ 2053925 h 2761287"/>
              <a:gd name="connsiteX3" fmla="*/ 2371460 w 7156079"/>
              <a:gd name="connsiteY3" fmla="*/ 708049 h 2761287"/>
              <a:gd name="connsiteX4" fmla="*/ 3563096 w 7156079"/>
              <a:gd name="connsiteY4" fmla="*/ 0 h 2761287"/>
              <a:gd name="connsiteX5" fmla="*/ 4758212 w 7156079"/>
              <a:gd name="connsiteY5" fmla="*/ 708751 h 2761287"/>
              <a:gd name="connsiteX6" fmla="*/ 4753348 w 7156079"/>
              <a:gd name="connsiteY6" fmla="*/ 2080351 h 2761287"/>
              <a:gd name="connsiteX7" fmla="*/ 5954714 w 7156079"/>
              <a:gd name="connsiteY7" fmla="*/ 2761287 h 2761287"/>
              <a:gd name="connsiteX8" fmla="*/ 7156079 w 7156079"/>
              <a:gd name="connsiteY8" fmla="*/ 2080351 h 2761287"/>
              <a:gd name="connsiteX0" fmla="*/ 0 w 7156079"/>
              <a:gd name="connsiteY0" fmla="*/ 2045583 h 2743903"/>
              <a:gd name="connsiteX1" fmla="*/ 1183297 w 7156079"/>
              <a:gd name="connsiteY1" fmla="*/ 1354919 h 2743903"/>
              <a:gd name="connsiteX2" fmla="*/ 2372162 w 7156079"/>
              <a:gd name="connsiteY2" fmla="*/ 2036541 h 2743903"/>
              <a:gd name="connsiteX3" fmla="*/ 2371460 w 7156079"/>
              <a:gd name="connsiteY3" fmla="*/ 690665 h 2743903"/>
              <a:gd name="connsiteX4" fmla="*/ 3563096 w 7156079"/>
              <a:gd name="connsiteY4" fmla="*/ 0 h 2743903"/>
              <a:gd name="connsiteX5" fmla="*/ 4758212 w 7156079"/>
              <a:gd name="connsiteY5" fmla="*/ 691367 h 2743903"/>
              <a:gd name="connsiteX6" fmla="*/ 4753348 w 7156079"/>
              <a:gd name="connsiteY6" fmla="*/ 2062967 h 2743903"/>
              <a:gd name="connsiteX7" fmla="*/ 5954714 w 7156079"/>
              <a:gd name="connsiteY7" fmla="*/ 2743903 h 2743903"/>
              <a:gd name="connsiteX8" fmla="*/ 7156079 w 7156079"/>
              <a:gd name="connsiteY8" fmla="*/ 2062967 h 2743903"/>
              <a:gd name="connsiteX0" fmla="*/ 0 w 7156079"/>
              <a:gd name="connsiteY0" fmla="*/ 2052537 h 2750857"/>
              <a:gd name="connsiteX1" fmla="*/ 1183297 w 7156079"/>
              <a:gd name="connsiteY1" fmla="*/ 1361873 h 2750857"/>
              <a:gd name="connsiteX2" fmla="*/ 2372162 w 7156079"/>
              <a:gd name="connsiteY2" fmla="*/ 2043495 h 2750857"/>
              <a:gd name="connsiteX3" fmla="*/ 2371460 w 7156079"/>
              <a:gd name="connsiteY3" fmla="*/ 697619 h 2750857"/>
              <a:gd name="connsiteX4" fmla="*/ 3559620 w 7156079"/>
              <a:gd name="connsiteY4" fmla="*/ 0 h 2750857"/>
              <a:gd name="connsiteX5" fmla="*/ 4758212 w 7156079"/>
              <a:gd name="connsiteY5" fmla="*/ 698321 h 2750857"/>
              <a:gd name="connsiteX6" fmla="*/ 4753348 w 7156079"/>
              <a:gd name="connsiteY6" fmla="*/ 2069921 h 2750857"/>
              <a:gd name="connsiteX7" fmla="*/ 5954714 w 7156079"/>
              <a:gd name="connsiteY7" fmla="*/ 2750857 h 2750857"/>
              <a:gd name="connsiteX8" fmla="*/ 7156079 w 7156079"/>
              <a:gd name="connsiteY8" fmla="*/ 2069921 h 2750857"/>
              <a:gd name="connsiteX0" fmla="*/ 0 w 7156079"/>
              <a:gd name="connsiteY0" fmla="*/ 2052537 h 2750857"/>
              <a:gd name="connsiteX1" fmla="*/ 1183297 w 7156079"/>
              <a:gd name="connsiteY1" fmla="*/ 1361873 h 2750857"/>
              <a:gd name="connsiteX2" fmla="*/ 2372162 w 7156079"/>
              <a:gd name="connsiteY2" fmla="*/ 2043495 h 2750857"/>
              <a:gd name="connsiteX3" fmla="*/ 2371460 w 7156079"/>
              <a:gd name="connsiteY3" fmla="*/ 697619 h 2750857"/>
              <a:gd name="connsiteX4" fmla="*/ 3559620 w 7156079"/>
              <a:gd name="connsiteY4" fmla="*/ 0 h 2750857"/>
              <a:gd name="connsiteX5" fmla="*/ 4751259 w 7156079"/>
              <a:gd name="connsiteY5" fmla="*/ 698321 h 2750857"/>
              <a:gd name="connsiteX6" fmla="*/ 4753348 w 7156079"/>
              <a:gd name="connsiteY6" fmla="*/ 2069921 h 2750857"/>
              <a:gd name="connsiteX7" fmla="*/ 5954714 w 7156079"/>
              <a:gd name="connsiteY7" fmla="*/ 2750857 h 2750857"/>
              <a:gd name="connsiteX8" fmla="*/ 7156079 w 7156079"/>
              <a:gd name="connsiteY8" fmla="*/ 2069921 h 2750857"/>
              <a:gd name="connsiteX0" fmla="*/ 0 w 7156079"/>
              <a:gd name="connsiteY0" fmla="*/ 2052537 h 2750857"/>
              <a:gd name="connsiteX1" fmla="*/ 1183297 w 7156079"/>
              <a:gd name="connsiteY1" fmla="*/ 1361873 h 2750857"/>
              <a:gd name="connsiteX2" fmla="*/ 2372162 w 7156079"/>
              <a:gd name="connsiteY2" fmla="*/ 2043495 h 2750857"/>
              <a:gd name="connsiteX3" fmla="*/ 2371460 w 7156079"/>
              <a:gd name="connsiteY3" fmla="*/ 697619 h 2750857"/>
              <a:gd name="connsiteX4" fmla="*/ 3559620 w 7156079"/>
              <a:gd name="connsiteY4" fmla="*/ 0 h 2750857"/>
              <a:gd name="connsiteX5" fmla="*/ 4751259 w 7156079"/>
              <a:gd name="connsiteY5" fmla="*/ 698321 h 2750857"/>
              <a:gd name="connsiteX6" fmla="*/ 4742917 w 7156079"/>
              <a:gd name="connsiteY6" fmla="*/ 2062967 h 2750857"/>
              <a:gd name="connsiteX7" fmla="*/ 5954714 w 7156079"/>
              <a:gd name="connsiteY7" fmla="*/ 2750857 h 2750857"/>
              <a:gd name="connsiteX8" fmla="*/ 7156079 w 7156079"/>
              <a:gd name="connsiteY8" fmla="*/ 2069921 h 2750857"/>
              <a:gd name="connsiteX0" fmla="*/ 0 w 7156079"/>
              <a:gd name="connsiteY0" fmla="*/ 2052537 h 2736950"/>
              <a:gd name="connsiteX1" fmla="*/ 1183297 w 7156079"/>
              <a:gd name="connsiteY1" fmla="*/ 1361873 h 2736950"/>
              <a:gd name="connsiteX2" fmla="*/ 2372162 w 7156079"/>
              <a:gd name="connsiteY2" fmla="*/ 2043495 h 2736950"/>
              <a:gd name="connsiteX3" fmla="*/ 2371460 w 7156079"/>
              <a:gd name="connsiteY3" fmla="*/ 697619 h 2736950"/>
              <a:gd name="connsiteX4" fmla="*/ 3559620 w 7156079"/>
              <a:gd name="connsiteY4" fmla="*/ 0 h 2736950"/>
              <a:gd name="connsiteX5" fmla="*/ 4751259 w 7156079"/>
              <a:gd name="connsiteY5" fmla="*/ 698321 h 2736950"/>
              <a:gd name="connsiteX6" fmla="*/ 4742917 w 7156079"/>
              <a:gd name="connsiteY6" fmla="*/ 2062967 h 2736950"/>
              <a:gd name="connsiteX7" fmla="*/ 5954714 w 7156079"/>
              <a:gd name="connsiteY7" fmla="*/ 2736950 h 2736950"/>
              <a:gd name="connsiteX8" fmla="*/ 7156079 w 7156079"/>
              <a:gd name="connsiteY8" fmla="*/ 2069921 h 2736950"/>
              <a:gd name="connsiteX0" fmla="*/ 0 w 7156079"/>
              <a:gd name="connsiteY0" fmla="*/ 2052537 h 2736950"/>
              <a:gd name="connsiteX1" fmla="*/ 1183297 w 7156079"/>
              <a:gd name="connsiteY1" fmla="*/ 1361873 h 2736950"/>
              <a:gd name="connsiteX2" fmla="*/ 2372162 w 7156079"/>
              <a:gd name="connsiteY2" fmla="*/ 2043495 h 2736950"/>
              <a:gd name="connsiteX3" fmla="*/ 2371460 w 7156079"/>
              <a:gd name="connsiteY3" fmla="*/ 697619 h 2736950"/>
              <a:gd name="connsiteX4" fmla="*/ 3559620 w 7156079"/>
              <a:gd name="connsiteY4" fmla="*/ 0 h 2736950"/>
              <a:gd name="connsiteX5" fmla="*/ 4751259 w 7156079"/>
              <a:gd name="connsiteY5" fmla="*/ 698321 h 2736950"/>
              <a:gd name="connsiteX6" fmla="*/ 4760301 w 7156079"/>
              <a:gd name="connsiteY6" fmla="*/ 2052536 h 2736950"/>
              <a:gd name="connsiteX7" fmla="*/ 5954714 w 7156079"/>
              <a:gd name="connsiteY7" fmla="*/ 2736950 h 2736950"/>
              <a:gd name="connsiteX8" fmla="*/ 7156079 w 7156079"/>
              <a:gd name="connsiteY8" fmla="*/ 2069921 h 2736950"/>
              <a:gd name="connsiteX0" fmla="*/ 0 w 7156079"/>
              <a:gd name="connsiteY0" fmla="*/ 2052537 h 2736950"/>
              <a:gd name="connsiteX1" fmla="*/ 1183297 w 7156079"/>
              <a:gd name="connsiteY1" fmla="*/ 1361873 h 2736950"/>
              <a:gd name="connsiteX2" fmla="*/ 2372162 w 7156079"/>
              <a:gd name="connsiteY2" fmla="*/ 2043495 h 2736950"/>
              <a:gd name="connsiteX3" fmla="*/ 2371460 w 7156079"/>
              <a:gd name="connsiteY3" fmla="*/ 697619 h 2736950"/>
              <a:gd name="connsiteX4" fmla="*/ 3559620 w 7156079"/>
              <a:gd name="connsiteY4" fmla="*/ 0 h 2736950"/>
              <a:gd name="connsiteX5" fmla="*/ 4751259 w 7156079"/>
              <a:gd name="connsiteY5" fmla="*/ 698321 h 2736950"/>
              <a:gd name="connsiteX6" fmla="*/ 4742917 w 7156079"/>
              <a:gd name="connsiteY6" fmla="*/ 2052536 h 2736950"/>
              <a:gd name="connsiteX7" fmla="*/ 5954714 w 7156079"/>
              <a:gd name="connsiteY7" fmla="*/ 2736950 h 2736950"/>
              <a:gd name="connsiteX8" fmla="*/ 7156079 w 7156079"/>
              <a:gd name="connsiteY8" fmla="*/ 2069921 h 2736950"/>
              <a:gd name="connsiteX0" fmla="*/ 0 w 7135218"/>
              <a:gd name="connsiteY0" fmla="*/ 2052537 h 2736950"/>
              <a:gd name="connsiteX1" fmla="*/ 1183297 w 7135218"/>
              <a:gd name="connsiteY1" fmla="*/ 1361873 h 2736950"/>
              <a:gd name="connsiteX2" fmla="*/ 2372162 w 7135218"/>
              <a:gd name="connsiteY2" fmla="*/ 2043495 h 2736950"/>
              <a:gd name="connsiteX3" fmla="*/ 2371460 w 7135218"/>
              <a:gd name="connsiteY3" fmla="*/ 697619 h 2736950"/>
              <a:gd name="connsiteX4" fmla="*/ 3559620 w 7135218"/>
              <a:gd name="connsiteY4" fmla="*/ 0 h 2736950"/>
              <a:gd name="connsiteX5" fmla="*/ 4751259 w 7135218"/>
              <a:gd name="connsiteY5" fmla="*/ 698321 h 2736950"/>
              <a:gd name="connsiteX6" fmla="*/ 4742917 w 7135218"/>
              <a:gd name="connsiteY6" fmla="*/ 2052536 h 2736950"/>
              <a:gd name="connsiteX7" fmla="*/ 5954714 w 7135218"/>
              <a:gd name="connsiteY7" fmla="*/ 2736950 h 2736950"/>
              <a:gd name="connsiteX8" fmla="*/ 7135218 w 7135218"/>
              <a:gd name="connsiteY8" fmla="*/ 2056014 h 2736950"/>
              <a:gd name="connsiteX0" fmla="*/ 0 w 7124788"/>
              <a:gd name="connsiteY0" fmla="*/ 2052537 h 2736950"/>
              <a:gd name="connsiteX1" fmla="*/ 1183297 w 7124788"/>
              <a:gd name="connsiteY1" fmla="*/ 1361873 h 2736950"/>
              <a:gd name="connsiteX2" fmla="*/ 2372162 w 7124788"/>
              <a:gd name="connsiteY2" fmla="*/ 2043495 h 2736950"/>
              <a:gd name="connsiteX3" fmla="*/ 2371460 w 7124788"/>
              <a:gd name="connsiteY3" fmla="*/ 697619 h 2736950"/>
              <a:gd name="connsiteX4" fmla="*/ 3559620 w 7124788"/>
              <a:gd name="connsiteY4" fmla="*/ 0 h 2736950"/>
              <a:gd name="connsiteX5" fmla="*/ 4751259 w 7124788"/>
              <a:gd name="connsiteY5" fmla="*/ 698321 h 2736950"/>
              <a:gd name="connsiteX6" fmla="*/ 4742917 w 7124788"/>
              <a:gd name="connsiteY6" fmla="*/ 2052536 h 2736950"/>
              <a:gd name="connsiteX7" fmla="*/ 5954714 w 7124788"/>
              <a:gd name="connsiteY7" fmla="*/ 2736950 h 2736950"/>
              <a:gd name="connsiteX8" fmla="*/ 7124788 w 7124788"/>
              <a:gd name="connsiteY8" fmla="*/ 2045583 h 2736950"/>
              <a:gd name="connsiteX0" fmla="*/ 0 w 7135218"/>
              <a:gd name="connsiteY0" fmla="*/ 2052537 h 2736950"/>
              <a:gd name="connsiteX1" fmla="*/ 1183297 w 7135218"/>
              <a:gd name="connsiteY1" fmla="*/ 1361873 h 2736950"/>
              <a:gd name="connsiteX2" fmla="*/ 2372162 w 7135218"/>
              <a:gd name="connsiteY2" fmla="*/ 2043495 h 2736950"/>
              <a:gd name="connsiteX3" fmla="*/ 2371460 w 7135218"/>
              <a:gd name="connsiteY3" fmla="*/ 697619 h 2736950"/>
              <a:gd name="connsiteX4" fmla="*/ 3559620 w 7135218"/>
              <a:gd name="connsiteY4" fmla="*/ 0 h 2736950"/>
              <a:gd name="connsiteX5" fmla="*/ 4751259 w 7135218"/>
              <a:gd name="connsiteY5" fmla="*/ 698321 h 2736950"/>
              <a:gd name="connsiteX6" fmla="*/ 4742917 w 7135218"/>
              <a:gd name="connsiteY6" fmla="*/ 2052536 h 2736950"/>
              <a:gd name="connsiteX7" fmla="*/ 5954714 w 7135218"/>
              <a:gd name="connsiteY7" fmla="*/ 2736950 h 2736950"/>
              <a:gd name="connsiteX8" fmla="*/ 7135218 w 7135218"/>
              <a:gd name="connsiteY8" fmla="*/ 2052536 h 2736950"/>
              <a:gd name="connsiteX0" fmla="*/ 0 w 7135218"/>
              <a:gd name="connsiteY0" fmla="*/ 2052537 h 2736950"/>
              <a:gd name="connsiteX1" fmla="*/ 1183297 w 7135218"/>
              <a:gd name="connsiteY1" fmla="*/ 1361873 h 2736950"/>
              <a:gd name="connsiteX2" fmla="*/ 2376070 w 7135218"/>
              <a:gd name="connsiteY2" fmla="*/ 2055218 h 2736950"/>
              <a:gd name="connsiteX3" fmla="*/ 2371460 w 7135218"/>
              <a:gd name="connsiteY3" fmla="*/ 697619 h 2736950"/>
              <a:gd name="connsiteX4" fmla="*/ 3559620 w 7135218"/>
              <a:gd name="connsiteY4" fmla="*/ 0 h 2736950"/>
              <a:gd name="connsiteX5" fmla="*/ 4751259 w 7135218"/>
              <a:gd name="connsiteY5" fmla="*/ 698321 h 2736950"/>
              <a:gd name="connsiteX6" fmla="*/ 4742917 w 7135218"/>
              <a:gd name="connsiteY6" fmla="*/ 2052536 h 2736950"/>
              <a:gd name="connsiteX7" fmla="*/ 5954714 w 7135218"/>
              <a:gd name="connsiteY7" fmla="*/ 2736950 h 2736950"/>
              <a:gd name="connsiteX8" fmla="*/ 7135218 w 7135218"/>
              <a:gd name="connsiteY8" fmla="*/ 2052536 h 2736950"/>
              <a:gd name="connsiteX0" fmla="*/ 0 w 7135218"/>
              <a:gd name="connsiteY0" fmla="*/ 2067128 h 2736950"/>
              <a:gd name="connsiteX1" fmla="*/ 1183297 w 7135218"/>
              <a:gd name="connsiteY1" fmla="*/ 1361873 h 2736950"/>
              <a:gd name="connsiteX2" fmla="*/ 2376070 w 7135218"/>
              <a:gd name="connsiteY2" fmla="*/ 2055218 h 2736950"/>
              <a:gd name="connsiteX3" fmla="*/ 2371460 w 7135218"/>
              <a:gd name="connsiteY3" fmla="*/ 697619 h 2736950"/>
              <a:gd name="connsiteX4" fmla="*/ 3559620 w 7135218"/>
              <a:gd name="connsiteY4" fmla="*/ 0 h 2736950"/>
              <a:gd name="connsiteX5" fmla="*/ 4751259 w 7135218"/>
              <a:gd name="connsiteY5" fmla="*/ 698321 h 2736950"/>
              <a:gd name="connsiteX6" fmla="*/ 4742917 w 7135218"/>
              <a:gd name="connsiteY6" fmla="*/ 2052536 h 2736950"/>
              <a:gd name="connsiteX7" fmla="*/ 5954714 w 7135218"/>
              <a:gd name="connsiteY7" fmla="*/ 2736950 h 2736950"/>
              <a:gd name="connsiteX8" fmla="*/ 7135218 w 7135218"/>
              <a:gd name="connsiteY8" fmla="*/ 2052536 h 2736950"/>
              <a:gd name="connsiteX0" fmla="*/ 0 w 7159537"/>
              <a:gd name="connsiteY0" fmla="*/ 2062264 h 2736950"/>
              <a:gd name="connsiteX1" fmla="*/ 1207616 w 7159537"/>
              <a:gd name="connsiteY1" fmla="*/ 1361873 h 2736950"/>
              <a:gd name="connsiteX2" fmla="*/ 2400389 w 7159537"/>
              <a:gd name="connsiteY2" fmla="*/ 2055218 h 2736950"/>
              <a:gd name="connsiteX3" fmla="*/ 2395779 w 7159537"/>
              <a:gd name="connsiteY3" fmla="*/ 697619 h 2736950"/>
              <a:gd name="connsiteX4" fmla="*/ 3583939 w 7159537"/>
              <a:gd name="connsiteY4" fmla="*/ 0 h 2736950"/>
              <a:gd name="connsiteX5" fmla="*/ 4775578 w 7159537"/>
              <a:gd name="connsiteY5" fmla="*/ 698321 h 2736950"/>
              <a:gd name="connsiteX6" fmla="*/ 4767236 w 7159537"/>
              <a:gd name="connsiteY6" fmla="*/ 2052536 h 2736950"/>
              <a:gd name="connsiteX7" fmla="*/ 5979033 w 7159537"/>
              <a:gd name="connsiteY7" fmla="*/ 2736950 h 2736950"/>
              <a:gd name="connsiteX8" fmla="*/ 7159537 w 7159537"/>
              <a:gd name="connsiteY8" fmla="*/ 2052536 h 2736950"/>
              <a:gd name="connsiteX0" fmla="*/ 0 w 7149809"/>
              <a:gd name="connsiteY0" fmla="*/ 2071991 h 2736950"/>
              <a:gd name="connsiteX1" fmla="*/ 1197888 w 7149809"/>
              <a:gd name="connsiteY1" fmla="*/ 1361873 h 2736950"/>
              <a:gd name="connsiteX2" fmla="*/ 2390661 w 7149809"/>
              <a:gd name="connsiteY2" fmla="*/ 2055218 h 2736950"/>
              <a:gd name="connsiteX3" fmla="*/ 2386051 w 7149809"/>
              <a:gd name="connsiteY3" fmla="*/ 697619 h 2736950"/>
              <a:gd name="connsiteX4" fmla="*/ 3574211 w 7149809"/>
              <a:gd name="connsiteY4" fmla="*/ 0 h 2736950"/>
              <a:gd name="connsiteX5" fmla="*/ 4765850 w 7149809"/>
              <a:gd name="connsiteY5" fmla="*/ 698321 h 2736950"/>
              <a:gd name="connsiteX6" fmla="*/ 4757508 w 7149809"/>
              <a:gd name="connsiteY6" fmla="*/ 2052536 h 2736950"/>
              <a:gd name="connsiteX7" fmla="*/ 5969305 w 7149809"/>
              <a:gd name="connsiteY7" fmla="*/ 2736950 h 2736950"/>
              <a:gd name="connsiteX8" fmla="*/ 7149809 w 7149809"/>
              <a:gd name="connsiteY8" fmla="*/ 2052536 h 2736950"/>
              <a:gd name="connsiteX0" fmla="*/ 0 w 7149809"/>
              <a:gd name="connsiteY0" fmla="*/ 2071991 h 2736950"/>
              <a:gd name="connsiteX1" fmla="*/ 1222208 w 7149809"/>
              <a:gd name="connsiteY1" fmla="*/ 1357009 h 2736950"/>
              <a:gd name="connsiteX2" fmla="*/ 2390661 w 7149809"/>
              <a:gd name="connsiteY2" fmla="*/ 2055218 h 2736950"/>
              <a:gd name="connsiteX3" fmla="*/ 2386051 w 7149809"/>
              <a:gd name="connsiteY3" fmla="*/ 697619 h 2736950"/>
              <a:gd name="connsiteX4" fmla="*/ 3574211 w 7149809"/>
              <a:gd name="connsiteY4" fmla="*/ 0 h 2736950"/>
              <a:gd name="connsiteX5" fmla="*/ 4765850 w 7149809"/>
              <a:gd name="connsiteY5" fmla="*/ 698321 h 2736950"/>
              <a:gd name="connsiteX6" fmla="*/ 4757508 w 7149809"/>
              <a:gd name="connsiteY6" fmla="*/ 2052536 h 2736950"/>
              <a:gd name="connsiteX7" fmla="*/ 5969305 w 7149809"/>
              <a:gd name="connsiteY7" fmla="*/ 2736950 h 2736950"/>
              <a:gd name="connsiteX8" fmla="*/ 7149809 w 7149809"/>
              <a:gd name="connsiteY8" fmla="*/ 2052536 h 2736950"/>
              <a:gd name="connsiteX0" fmla="*/ 0 w 7149809"/>
              <a:gd name="connsiteY0" fmla="*/ 2071991 h 2736950"/>
              <a:gd name="connsiteX1" fmla="*/ 1217344 w 7149809"/>
              <a:gd name="connsiteY1" fmla="*/ 1376465 h 2736950"/>
              <a:gd name="connsiteX2" fmla="*/ 2390661 w 7149809"/>
              <a:gd name="connsiteY2" fmla="*/ 2055218 h 2736950"/>
              <a:gd name="connsiteX3" fmla="*/ 2386051 w 7149809"/>
              <a:gd name="connsiteY3" fmla="*/ 697619 h 2736950"/>
              <a:gd name="connsiteX4" fmla="*/ 3574211 w 7149809"/>
              <a:gd name="connsiteY4" fmla="*/ 0 h 2736950"/>
              <a:gd name="connsiteX5" fmla="*/ 4765850 w 7149809"/>
              <a:gd name="connsiteY5" fmla="*/ 698321 h 2736950"/>
              <a:gd name="connsiteX6" fmla="*/ 4757508 w 7149809"/>
              <a:gd name="connsiteY6" fmla="*/ 2052536 h 2736950"/>
              <a:gd name="connsiteX7" fmla="*/ 5969305 w 7149809"/>
              <a:gd name="connsiteY7" fmla="*/ 2736950 h 2736950"/>
              <a:gd name="connsiteX8" fmla="*/ 7149809 w 7149809"/>
              <a:gd name="connsiteY8" fmla="*/ 2052536 h 2736950"/>
              <a:gd name="connsiteX0" fmla="*/ 0 w 7149809"/>
              <a:gd name="connsiteY0" fmla="*/ 2071991 h 2736950"/>
              <a:gd name="connsiteX1" fmla="*/ 1217344 w 7149809"/>
              <a:gd name="connsiteY1" fmla="*/ 1376465 h 2736950"/>
              <a:gd name="connsiteX2" fmla="*/ 2390661 w 7149809"/>
              <a:gd name="connsiteY2" fmla="*/ 2055218 h 2736950"/>
              <a:gd name="connsiteX3" fmla="*/ 2386051 w 7149809"/>
              <a:gd name="connsiteY3" fmla="*/ 697619 h 2736950"/>
              <a:gd name="connsiteX4" fmla="*/ 3574211 w 7149809"/>
              <a:gd name="connsiteY4" fmla="*/ 0 h 2736950"/>
              <a:gd name="connsiteX5" fmla="*/ 4765850 w 7149809"/>
              <a:gd name="connsiteY5" fmla="*/ 698321 h 2736950"/>
              <a:gd name="connsiteX6" fmla="*/ 4757508 w 7149809"/>
              <a:gd name="connsiteY6" fmla="*/ 2052536 h 2736950"/>
              <a:gd name="connsiteX7" fmla="*/ 5969305 w 7149809"/>
              <a:gd name="connsiteY7" fmla="*/ 2736950 h 2736950"/>
              <a:gd name="connsiteX8" fmla="*/ 7149809 w 7149809"/>
              <a:gd name="connsiteY8" fmla="*/ 2052536 h 2736950"/>
              <a:gd name="connsiteX0" fmla="*/ 0 w 7149809"/>
              <a:gd name="connsiteY0" fmla="*/ 2071991 h 2736950"/>
              <a:gd name="connsiteX1" fmla="*/ 1212480 w 7149809"/>
              <a:gd name="connsiteY1" fmla="*/ 1376465 h 2736950"/>
              <a:gd name="connsiteX2" fmla="*/ 2390661 w 7149809"/>
              <a:gd name="connsiteY2" fmla="*/ 2055218 h 2736950"/>
              <a:gd name="connsiteX3" fmla="*/ 2386051 w 7149809"/>
              <a:gd name="connsiteY3" fmla="*/ 697619 h 2736950"/>
              <a:gd name="connsiteX4" fmla="*/ 3574211 w 7149809"/>
              <a:gd name="connsiteY4" fmla="*/ 0 h 2736950"/>
              <a:gd name="connsiteX5" fmla="*/ 4765850 w 7149809"/>
              <a:gd name="connsiteY5" fmla="*/ 698321 h 2736950"/>
              <a:gd name="connsiteX6" fmla="*/ 4757508 w 7149809"/>
              <a:gd name="connsiteY6" fmla="*/ 2052536 h 2736950"/>
              <a:gd name="connsiteX7" fmla="*/ 5969305 w 7149809"/>
              <a:gd name="connsiteY7" fmla="*/ 2736950 h 2736950"/>
              <a:gd name="connsiteX8" fmla="*/ 7149809 w 7149809"/>
              <a:gd name="connsiteY8" fmla="*/ 2052536 h 2736950"/>
              <a:gd name="connsiteX0" fmla="*/ 0 w 7149809"/>
              <a:gd name="connsiteY0" fmla="*/ 2071991 h 2736950"/>
              <a:gd name="connsiteX1" fmla="*/ 1212480 w 7149809"/>
              <a:gd name="connsiteY1" fmla="*/ 1376465 h 2736950"/>
              <a:gd name="connsiteX2" fmla="*/ 2390661 w 7149809"/>
              <a:gd name="connsiteY2" fmla="*/ 2055218 h 2736950"/>
              <a:gd name="connsiteX3" fmla="*/ 2386051 w 7149809"/>
              <a:gd name="connsiteY3" fmla="*/ 697619 h 2736950"/>
              <a:gd name="connsiteX4" fmla="*/ 3574211 w 7149809"/>
              <a:gd name="connsiteY4" fmla="*/ 0 h 2736950"/>
              <a:gd name="connsiteX5" fmla="*/ 4765850 w 7149809"/>
              <a:gd name="connsiteY5" fmla="*/ 698321 h 2736950"/>
              <a:gd name="connsiteX6" fmla="*/ 4757508 w 7149809"/>
              <a:gd name="connsiteY6" fmla="*/ 2052536 h 2736950"/>
              <a:gd name="connsiteX7" fmla="*/ 5969305 w 7149809"/>
              <a:gd name="connsiteY7" fmla="*/ 2736950 h 2736950"/>
              <a:gd name="connsiteX8" fmla="*/ 7149809 w 7149809"/>
              <a:gd name="connsiteY8" fmla="*/ 2052536 h 2736950"/>
              <a:gd name="connsiteX0" fmla="*/ 0 w 7149809"/>
              <a:gd name="connsiteY0" fmla="*/ 2071991 h 2736950"/>
              <a:gd name="connsiteX1" fmla="*/ 1194700 w 7149809"/>
              <a:gd name="connsiteY1" fmla="*/ 1371385 h 2736950"/>
              <a:gd name="connsiteX2" fmla="*/ 2390661 w 7149809"/>
              <a:gd name="connsiteY2" fmla="*/ 2055218 h 2736950"/>
              <a:gd name="connsiteX3" fmla="*/ 2386051 w 7149809"/>
              <a:gd name="connsiteY3" fmla="*/ 697619 h 2736950"/>
              <a:gd name="connsiteX4" fmla="*/ 3574211 w 7149809"/>
              <a:gd name="connsiteY4" fmla="*/ 0 h 2736950"/>
              <a:gd name="connsiteX5" fmla="*/ 4765850 w 7149809"/>
              <a:gd name="connsiteY5" fmla="*/ 698321 h 2736950"/>
              <a:gd name="connsiteX6" fmla="*/ 4757508 w 7149809"/>
              <a:gd name="connsiteY6" fmla="*/ 2052536 h 2736950"/>
              <a:gd name="connsiteX7" fmla="*/ 5969305 w 7149809"/>
              <a:gd name="connsiteY7" fmla="*/ 2736950 h 2736950"/>
              <a:gd name="connsiteX8" fmla="*/ 7149809 w 7149809"/>
              <a:gd name="connsiteY8" fmla="*/ 2052536 h 2736950"/>
              <a:gd name="connsiteX0" fmla="*/ 0 w 7149809"/>
              <a:gd name="connsiteY0" fmla="*/ 2071991 h 2736950"/>
              <a:gd name="connsiteX1" fmla="*/ 1194700 w 7149809"/>
              <a:gd name="connsiteY1" fmla="*/ 1371385 h 2736950"/>
              <a:gd name="connsiteX2" fmla="*/ 2390661 w 7149809"/>
              <a:gd name="connsiteY2" fmla="*/ 2055218 h 2736950"/>
              <a:gd name="connsiteX3" fmla="*/ 2386051 w 7149809"/>
              <a:gd name="connsiteY3" fmla="*/ 697619 h 2736950"/>
              <a:gd name="connsiteX4" fmla="*/ 3574211 w 7149809"/>
              <a:gd name="connsiteY4" fmla="*/ 0 h 2736950"/>
              <a:gd name="connsiteX5" fmla="*/ 4765850 w 7149809"/>
              <a:gd name="connsiteY5" fmla="*/ 698321 h 2736950"/>
              <a:gd name="connsiteX6" fmla="*/ 4757508 w 7149809"/>
              <a:gd name="connsiteY6" fmla="*/ 2052536 h 2736950"/>
              <a:gd name="connsiteX7" fmla="*/ 5969305 w 7149809"/>
              <a:gd name="connsiteY7" fmla="*/ 2736950 h 2736950"/>
              <a:gd name="connsiteX8" fmla="*/ 7149809 w 7149809"/>
              <a:gd name="connsiteY8" fmla="*/ 2052536 h 2736950"/>
              <a:gd name="connsiteX0" fmla="*/ 0 w 7149809"/>
              <a:gd name="connsiteY0" fmla="*/ 2071991 h 2736950"/>
              <a:gd name="connsiteX1" fmla="*/ 1194700 w 7149809"/>
              <a:gd name="connsiteY1" fmla="*/ 1371385 h 2736950"/>
              <a:gd name="connsiteX2" fmla="*/ 2390661 w 7149809"/>
              <a:gd name="connsiteY2" fmla="*/ 2055218 h 2736950"/>
              <a:gd name="connsiteX3" fmla="*/ 2386051 w 7149809"/>
              <a:gd name="connsiteY3" fmla="*/ 697619 h 2736950"/>
              <a:gd name="connsiteX4" fmla="*/ 3574211 w 7149809"/>
              <a:gd name="connsiteY4" fmla="*/ 0 h 2736950"/>
              <a:gd name="connsiteX5" fmla="*/ 4765850 w 7149809"/>
              <a:gd name="connsiteY5" fmla="*/ 698321 h 2736950"/>
              <a:gd name="connsiteX6" fmla="*/ 4757508 w 7149809"/>
              <a:gd name="connsiteY6" fmla="*/ 2052536 h 2736950"/>
              <a:gd name="connsiteX7" fmla="*/ 5969305 w 7149809"/>
              <a:gd name="connsiteY7" fmla="*/ 2736950 h 2736950"/>
              <a:gd name="connsiteX8" fmla="*/ 7149809 w 7149809"/>
              <a:gd name="connsiteY8" fmla="*/ 2052536 h 2736950"/>
              <a:gd name="connsiteX0" fmla="*/ 0 w 7149809"/>
              <a:gd name="connsiteY0" fmla="*/ 2071991 h 2736950"/>
              <a:gd name="connsiteX1" fmla="*/ 1194700 w 7149809"/>
              <a:gd name="connsiteY1" fmla="*/ 1371385 h 2736950"/>
              <a:gd name="connsiteX2" fmla="*/ 2390661 w 7149809"/>
              <a:gd name="connsiteY2" fmla="*/ 2055218 h 2736950"/>
              <a:gd name="connsiteX3" fmla="*/ 2386051 w 7149809"/>
              <a:gd name="connsiteY3" fmla="*/ 697619 h 2736950"/>
              <a:gd name="connsiteX4" fmla="*/ 3574211 w 7149809"/>
              <a:gd name="connsiteY4" fmla="*/ 0 h 2736950"/>
              <a:gd name="connsiteX5" fmla="*/ 4765850 w 7149809"/>
              <a:gd name="connsiteY5" fmla="*/ 698321 h 2736950"/>
              <a:gd name="connsiteX6" fmla="*/ 4757508 w 7149809"/>
              <a:gd name="connsiteY6" fmla="*/ 2052536 h 2736950"/>
              <a:gd name="connsiteX7" fmla="*/ 5969305 w 7149809"/>
              <a:gd name="connsiteY7" fmla="*/ 2736950 h 2736950"/>
              <a:gd name="connsiteX8" fmla="*/ 7149809 w 7149809"/>
              <a:gd name="connsiteY8" fmla="*/ 2052536 h 2736950"/>
              <a:gd name="connsiteX0" fmla="*/ 0 w 7149809"/>
              <a:gd name="connsiteY0" fmla="*/ 2071991 h 2736950"/>
              <a:gd name="connsiteX1" fmla="*/ 1194700 w 7149809"/>
              <a:gd name="connsiteY1" fmla="*/ 1371385 h 2736950"/>
              <a:gd name="connsiteX2" fmla="*/ 2390661 w 7149809"/>
              <a:gd name="connsiteY2" fmla="*/ 2055218 h 2736950"/>
              <a:gd name="connsiteX3" fmla="*/ 2386051 w 7149809"/>
              <a:gd name="connsiteY3" fmla="*/ 697619 h 2736950"/>
              <a:gd name="connsiteX4" fmla="*/ 3574211 w 7149809"/>
              <a:gd name="connsiteY4" fmla="*/ 0 h 2736950"/>
              <a:gd name="connsiteX5" fmla="*/ 4765850 w 7149809"/>
              <a:gd name="connsiteY5" fmla="*/ 698321 h 2736950"/>
              <a:gd name="connsiteX6" fmla="*/ 4757508 w 7149809"/>
              <a:gd name="connsiteY6" fmla="*/ 2052536 h 2736950"/>
              <a:gd name="connsiteX7" fmla="*/ 5969305 w 7149809"/>
              <a:gd name="connsiteY7" fmla="*/ 2736950 h 2736950"/>
              <a:gd name="connsiteX8" fmla="*/ 7149809 w 7149809"/>
              <a:gd name="connsiteY8" fmla="*/ 2052536 h 2736950"/>
              <a:gd name="connsiteX0" fmla="*/ 0 w 7149809"/>
              <a:gd name="connsiteY0" fmla="*/ 2071991 h 2736950"/>
              <a:gd name="connsiteX1" fmla="*/ 1194700 w 7149809"/>
              <a:gd name="connsiteY1" fmla="*/ 1371385 h 2736950"/>
              <a:gd name="connsiteX2" fmla="*/ 2390661 w 7149809"/>
              <a:gd name="connsiteY2" fmla="*/ 2055218 h 2736950"/>
              <a:gd name="connsiteX3" fmla="*/ 2386051 w 7149809"/>
              <a:gd name="connsiteY3" fmla="*/ 697619 h 2736950"/>
              <a:gd name="connsiteX4" fmla="*/ 3574211 w 7149809"/>
              <a:gd name="connsiteY4" fmla="*/ 0 h 2736950"/>
              <a:gd name="connsiteX5" fmla="*/ 4758230 w 7149809"/>
              <a:gd name="connsiteY5" fmla="*/ 698321 h 2736950"/>
              <a:gd name="connsiteX6" fmla="*/ 4757508 w 7149809"/>
              <a:gd name="connsiteY6" fmla="*/ 2052536 h 2736950"/>
              <a:gd name="connsiteX7" fmla="*/ 5969305 w 7149809"/>
              <a:gd name="connsiteY7" fmla="*/ 2736950 h 2736950"/>
              <a:gd name="connsiteX8" fmla="*/ 7149809 w 7149809"/>
              <a:gd name="connsiteY8" fmla="*/ 2052536 h 2736950"/>
              <a:gd name="connsiteX0" fmla="*/ 0 w 7149809"/>
              <a:gd name="connsiteY0" fmla="*/ 2071991 h 2736950"/>
              <a:gd name="connsiteX1" fmla="*/ 1194700 w 7149809"/>
              <a:gd name="connsiteY1" fmla="*/ 1371385 h 2736950"/>
              <a:gd name="connsiteX2" fmla="*/ 2390661 w 7149809"/>
              <a:gd name="connsiteY2" fmla="*/ 2055218 h 2736950"/>
              <a:gd name="connsiteX3" fmla="*/ 2386051 w 7149809"/>
              <a:gd name="connsiteY3" fmla="*/ 697619 h 2736950"/>
              <a:gd name="connsiteX4" fmla="*/ 3574211 w 7149809"/>
              <a:gd name="connsiteY4" fmla="*/ 0 h 2736950"/>
              <a:gd name="connsiteX5" fmla="*/ 4770930 w 7149809"/>
              <a:gd name="connsiteY5" fmla="*/ 698321 h 2736950"/>
              <a:gd name="connsiteX6" fmla="*/ 4757508 w 7149809"/>
              <a:gd name="connsiteY6" fmla="*/ 2052536 h 2736950"/>
              <a:gd name="connsiteX7" fmla="*/ 5969305 w 7149809"/>
              <a:gd name="connsiteY7" fmla="*/ 2736950 h 2736950"/>
              <a:gd name="connsiteX8" fmla="*/ 7149809 w 7149809"/>
              <a:gd name="connsiteY8" fmla="*/ 2052536 h 2736950"/>
              <a:gd name="connsiteX0" fmla="*/ 0 w 7149809"/>
              <a:gd name="connsiteY0" fmla="*/ 2071991 h 2736950"/>
              <a:gd name="connsiteX1" fmla="*/ 1194700 w 7149809"/>
              <a:gd name="connsiteY1" fmla="*/ 1371385 h 2736950"/>
              <a:gd name="connsiteX2" fmla="*/ 2390661 w 7149809"/>
              <a:gd name="connsiteY2" fmla="*/ 2055218 h 2736950"/>
              <a:gd name="connsiteX3" fmla="*/ 2386051 w 7149809"/>
              <a:gd name="connsiteY3" fmla="*/ 697619 h 2736950"/>
              <a:gd name="connsiteX4" fmla="*/ 3574211 w 7149809"/>
              <a:gd name="connsiteY4" fmla="*/ 0 h 2736950"/>
              <a:gd name="connsiteX5" fmla="*/ 4770930 w 7149809"/>
              <a:gd name="connsiteY5" fmla="*/ 698321 h 2736950"/>
              <a:gd name="connsiteX6" fmla="*/ 4757508 w 7149809"/>
              <a:gd name="connsiteY6" fmla="*/ 2047456 h 2736950"/>
              <a:gd name="connsiteX7" fmla="*/ 5969305 w 7149809"/>
              <a:gd name="connsiteY7" fmla="*/ 2736950 h 2736950"/>
              <a:gd name="connsiteX8" fmla="*/ 7149809 w 7149809"/>
              <a:gd name="connsiteY8" fmla="*/ 2052536 h 2736950"/>
              <a:gd name="connsiteX0" fmla="*/ 0 w 7152768"/>
              <a:gd name="connsiteY0" fmla="*/ 2063113 h 2736950"/>
              <a:gd name="connsiteX1" fmla="*/ 1197659 w 7152768"/>
              <a:gd name="connsiteY1" fmla="*/ 1371385 h 2736950"/>
              <a:gd name="connsiteX2" fmla="*/ 2393620 w 7152768"/>
              <a:gd name="connsiteY2" fmla="*/ 2055218 h 2736950"/>
              <a:gd name="connsiteX3" fmla="*/ 2389010 w 7152768"/>
              <a:gd name="connsiteY3" fmla="*/ 697619 h 2736950"/>
              <a:gd name="connsiteX4" fmla="*/ 3577170 w 7152768"/>
              <a:gd name="connsiteY4" fmla="*/ 0 h 2736950"/>
              <a:gd name="connsiteX5" fmla="*/ 4773889 w 7152768"/>
              <a:gd name="connsiteY5" fmla="*/ 698321 h 2736950"/>
              <a:gd name="connsiteX6" fmla="*/ 4760467 w 7152768"/>
              <a:gd name="connsiteY6" fmla="*/ 2047456 h 2736950"/>
              <a:gd name="connsiteX7" fmla="*/ 5972264 w 7152768"/>
              <a:gd name="connsiteY7" fmla="*/ 2736950 h 2736950"/>
              <a:gd name="connsiteX8" fmla="*/ 7152768 w 7152768"/>
              <a:gd name="connsiteY8" fmla="*/ 2052536 h 2736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52768" h="2736950">
                <a:moveTo>
                  <a:pt x="0" y="2063113"/>
                </a:moveTo>
                <a:cubicBezTo>
                  <a:pt x="405781" y="1831271"/>
                  <a:pt x="752967" y="1616359"/>
                  <a:pt x="1197659" y="1371385"/>
                </a:cubicBezTo>
                <a:lnTo>
                  <a:pt x="2393620" y="2055218"/>
                </a:lnTo>
                <a:cubicBezTo>
                  <a:pt x="2396863" y="1599639"/>
                  <a:pt x="2385767" y="1153198"/>
                  <a:pt x="2389010" y="697619"/>
                </a:cubicBezTo>
                <a:lnTo>
                  <a:pt x="3577170" y="0"/>
                </a:lnTo>
                <a:lnTo>
                  <a:pt x="4773889" y="698321"/>
                </a:lnTo>
                <a:cubicBezTo>
                  <a:pt x="4772268" y="1155521"/>
                  <a:pt x="4762088" y="1590256"/>
                  <a:pt x="4760467" y="2047456"/>
                </a:cubicBezTo>
                <a:lnTo>
                  <a:pt x="5972264" y="2736950"/>
                </a:lnTo>
                <a:lnTo>
                  <a:pt x="7152768" y="2052536"/>
                </a:lnTo>
              </a:path>
            </a:pathLst>
          </a:custGeom>
          <a:noFill/>
          <a:ln w="38100" cap="flat" cmpd="sng" algn="ctr">
            <a:solidFill>
              <a:schemeClr val="accent1">
                <a:lumMod val="75000"/>
              </a:schemeClr>
            </a:solidFill>
            <a:prstDash val="solid"/>
            <a:miter lim="800000"/>
          </a:ln>
          <a:effectLst/>
        </p:spPr>
        <p:txBody>
          <a:bodyPr rtlCol="0" anchor="ctr">
            <a:noAutofit/>
          </a:bodyPr>
          <a:lstStyle>
            <a:defPPr>
              <a:defRPr lang="it-IT"/>
            </a:defPPr>
          </a:lstStyle>
          <a:p>
            <a:pPr marL="0" marR="0" lvl="0" indent="0" algn="ctr" defTabSz="914400" rtl="0" eaLnBrk="1" fontAlgn="auto" latinLnBrk="0" hangingPunct="1">
              <a:lnSpc>
                <a:spcPct val="100000"/>
              </a:lnSpc>
              <a:spcBef>
                <a:spcPts val="0"/>
              </a:spcBef>
              <a:spcAft>
                <a:spcPts val="0"/>
              </a:spcAft>
              <a:buClrTx/>
              <a:buSzTx/>
              <a:buFontTx/>
              <a:buNone/>
              <a:tabLst/>
              <a:defRPr lang="it-IT"/>
            </a:pPr>
            <a:endParaRPr kumimoji="0" lang="it-IT" sz="1800" b="0" i="0" u="none" strike="noStrike" kern="0" cap="none" spc="0" normalizeH="0" baseline="0" noProof="0" dirty="0">
              <a:ln>
                <a:noFill/>
              </a:ln>
              <a:solidFill>
                <a:prstClr val="white"/>
              </a:solidFill>
              <a:effectLst/>
              <a:uLnTx/>
              <a:uFillTx/>
              <a:latin typeface="Posterama Text SemiBold"/>
              <a:ea typeface="+mn-ea"/>
              <a:cs typeface="+mn-cs"/>
            </a:endParaRPr>
          </a:p>
        </p:txBody>
      </p:sp>
      <p:sp>
        <p:nvSpPr>
          <p:cNvPr id="72" name="Figura a mano libera: Forma 31">
            <a:extLst>
              <a:ext uri="{FF2B5EF4-FFF2-40B4-BE49-F238E27FC236}">
                <a16:creationId xmlns:a16="http://schemas.microsoft.com/office/drawing/2014/main" id="{274DD645-8640-45D5-9B60-F31EC01D3CC0}"/>
              </a:ext>
            </a:extLst>
          </p:cNvPr>
          <p:cNvSpPr/>
          <p:nvPr userDrawn="1"/>
        </p:nvSpPr>
        <p:spPr>
          <a:xfrm>
            <a:off x="8440979" y="1677475"/>
            <a:ext cx="2373549" cy="2062264"/>
          </a:xfrm>
          <a:custGeom>
            <a:avLst/>
            <a:gdLst>
              <a:gd name="connsiteX0" fmla="*/ 2373549 w 2373549"/>
              <a:gd name="connsiteY0" fmla="*/ 680936 h 2062264"/>
              <a:gd name="connsiteX1" fmla="*/ 1186774 w 2373549"/>
              <a:gd name="connsiteY1" fmla="*/ 0 h 2062264"/>
              <a:gd name="connsiteX2" fmla="*/ 0 w 2373549"/>
              <a:gd name="connsiteY2" fmla="*/ 690664 h 2062264"/>
              <a:gd name="connsiteX3" fmla="*/ 0 w 2373549"/>
              <a:gd name="connsiteY3" fmla="*/ 2062264 h 2062264"/>
            </a:gdLst>
            <a:ahLst/>
            <a:cxnLst>
              <a:cxn ang="0">
                <a:pos x="connsiteX0" y="connsiteY0"/>
              </a:cxn>
              <a:cxn ang="0">
                <a:pos x="connsiteX1" y="connsiteY1"/>
              </a:cxn>
              <a:cxn ang="0">
                <a:pos x="connsiteX2" y="connsiteY2"/>
              </a:cxn>
              <a:cxn ang="0">
                <a:pos x="connsiteX3" y="connsiteY3"/>
              </a:cxn>
            </a:cxnLst>
            <a:rect l="l" t="t" r="r" b="b"/>
            <a:pathLst>
              <a:path w="2373549" h="2062264">
                <a:moveTo>
                  <a:pt x="2373549" y="680936"/>
                </a:moveTo>
                <a:lnTo>
                  <a:pt x="1186774" y="0"/>
                </a:lnTo>
                <a:lnTo>
                  <a:pt x="0" y="690664"/>
                </a:lnTo>
                <a:lnTo>
                  <a:pt x="0" y="2062264"/>
                </a:lnTo>
              </a:path>
            </a:pathLst>
          </a:custGeom>
          <a:noFill/>
          <a:ln w="38100" cap="flat" cmpd="sng" algn="ctr">
            <a:solidFill>
              <a:srgbClr val="44678D"/>
            </a:solidFill>
            <a:prstDash val="solid"/>
            <a:miter lim="800000"/>
          </a:ln>
          <a:effectLst/>
        </p:spPr>
        <p:txBody>
          <a:bodyPr rtlCol="0" anchor="ctr">
            <a:noAutofit/>
          </a:bodyPr>
          <a:lstStyle>
            <a:defPPr>
              <a:defRPr lang="it-IT"/>
            </a:defPPr>
          </a:lstStyle>
          <a:p>
            <a:pPr marL="0" marR="0" lvl="0" indent="0" algn="ctr" defTabSz="914400" rtl="0" eaLnBrk="1" fontAlgn="auto" latinLnBrk="0" hangingPunct="1">
              <a:lnSpc>
                <a:spcPct val="100000"/>
              </a:lnSpc>
              <a:spcBef>
                <a:spcPts val="0"/>
              </a:spcBef>
              <a:spcAft>
                <a:spcPts val="0"/>
              </a:spcAft>
              <a:buClrTx/>
              <a:buSzTx/>
              <a:buFontTx/>
              <a:buNone/>
              <a:tabLst/>
              <a:defRPr lang="it-IT"/>
            </a:pPr>
            <a:endParaRPr kumimoji="0" lang="it-IT" sz="1800" b="0" i="0" u="none" strike="noStrike" kern="0" cap="none" spc="0" normalizeH="0" baseline="0" noProof="0" dirty="0">
              <a:ln>
                <a:noFill/>
              </a:ln>
              <a:solidFill>
                <a:prstClr val="white"/>
              </a:solidFill>
              <a:effectLst/>
              <a:uLnTx/>
              <a:uFillTx/>
              <a:latin typeface="Posterama Text SemiBold"/>
              <a:ea typeface="+mn-ea"/>
              <a:cs typeface="+mn-cs"/>
            </a:endParaRPr>
          </a:p>
        </p:txBody>
      </p:sp>
      <p:sp>
        <p:nvSpPr>
          <p:cNvPr id="73" name="Figura a mano libera: Forma 34">
            <a:extLst>
              <a:ext uri="{FF2B5EF4-FFF2-40B4-BE49-F238E27FC236}">
                <a16:creationId xmlns:a16="http://schemas.microsoft.com/office/drawing/2014/main" id="{71C09F09-7119-47FD-8E60-E4A92C9A3119}"/>
              </a:ext>
            </a:extLst>
          </p:cNvPr>
          <p:cNvSpPr/>
          <p:nvPr userDrawn="1"/>
        </p:nvSpPr>
        <p:spPr>
          <a:xfrm flipH="1">
            <a:off x="10715501" y="2243467"/>
            <a:ext cx="204312" cy="236468"/>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1">
              <a:lumMod val="75000"/>
            </a:schemeClr>
          </a:solidFill>
          <a:ln w="12700" cap="flat" cmpd="sng" algn="ctr">
            <a:noFill/>
            <a:prstDash val="solid"/>
            <a:miter lim="800000"/>
          </a:ln>
          <a:effectLst/>
        </p:spPr>
        <p:txBody>
          <a:bodyPr rtlCol="0" anchor="ctr">
            <a:noAutofit/>
          </a:bodyPr>
          <a:lstStyle>
            <a:defPPr>
              <a:defRPr lang="it-IT"/>
            </a:defPPr>
          </a:lstStyle>
          <a:p>
            <a:pPr marL="0" marR="0" lvl="0" indent="0" algn="ctr" defTabSz="914400" rtl="0" eaLnBrk="1" fontAlgn="auto" latinLnBrk="0" hangingPunct="1">
              <a:lnSpc>
                <a:spcPct val="100000"/>
              </a:lnSpc>
              <a:spcBef>
                <a:spcPts val="0"/>
              </a:spcBef>
              <a:spcAft>
                <a:spcPts val="0"/>
              </a:spcAft>
              <a:buClrTx/>
              <a:buSzTx/>
              <a:buFontTx/>
              <a:buNone/>
              <a:tabLst/>
              <a:defRPr lang="it-IT"/>
            </a:pPr>
            <a:endParaRPr kumimoji="0" lang="it-IT" sz="1800" b="0" i="0" u="none" strike="noStrike" kern="0" cap="none" spc="0" normalizeH="0" baseline="0" noProof="0" dirty="0">
              <a:ln>
                <a:noFill/>
              </a:ln>
              <a:solidFill>
                <a:prstClr val="white"/>
              </a:solidFill>
              <a:effectLst/>
              <a:uLnTx/>
              <a:uFillTx/>
              <a:latin typeface="Posterama Text SemiBold"/>
              <a:ea typeface="+mn-ea"/>
              <a:cs typeface="+mn-cs"/>
            </a:endParaRPr>
          </a:p>
        </p:txBody>
      </p:sp>
      <p:sp>
        <p:nvSpPr>
          <p:cNvPr id="74" name="Figura a mano libera: Forma 45">
            <a:extLst>
              <a:ext uri="{FF2B5EF4-FFF2-40B4-BE49-F238E27FC236}">
                <a16:creationId xmlns:a16="http://schemas.microsoft.com/office/drawing/2014/main" id="{E99BCE04-19B9-4541-925F-AC59CF760E7F}"/>
              </a:ext>
            </a:extLst>
          </p:cNvPr>
          <p:cNvSpPr/>
          <p:nvPr userDrawn="1"/>
        </p:nvSpPr>
        <p:spPr>
          <a:xfrm flipH="1">
            <a:off x="9534557" y="1571099"/>
            <a:ext cx="204312" cy="236468"/>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1">
              <a:lumMod val="75000"/>
            </a:schemeClr>
          </a:solidFill>
          <a:ln w="12700" cap="flat" cmpd="sng" algn="ctr">
            <a:noFill/>
            <a:prstDash val="solid"/>
            <a:miter lim="800000"/>
          </a:ln>
          <a:effectLst/>
        </p:spPr>
        <p:txBody>
          <a:bodyPr rtlCol="0" anchor="ctr">
            <a:noAutofit/>
          </a:bodyPr>
          <a:lstStyle>
            <a:defPPr>
              <a:defRPr lang="it-IT"/>
            </a:defPPr>
          </a:lstStyle>
          <a:p>
            <a:pPr marL="0" marR="0" lvl="0" indent="0" algn="ctr" defTabSz="914400" rtl="0" eaLnBrk="1" fontAlgn="auto" latinLnBrk="0" hangingPunct="1">
              <a:lnSpc>
                <a:spcPct val="100000"/>
              </a:lnSpc>
              <a:spcBef>
                <a:spcPts val="0"/>
              </a:spcBef>
              <a:spcAft>
                <a:spcPts val="0"/>
              </a:spcAft>
              <a:buClrTx/>
              <a:buSzTx/>
              <a:buFontTx/>
              <a:buNone/>
              <a:tabLst/>
              <a:defRPr lang="it-IT"/>
            </a:pPr>
            <a:endParaRPr kumimoji="0" lang="it-IT" sz="1800" b="0" i="0" u="none" strike="noStrike" kern="0" cap="none" spc="0" normalizeH="0" baseline="0" noProof="0" dirty="0">
              <a:ln>
                <a:noFill/>
              </a:ln>
              <a:solidFill>
                <a:prstClr val="white"/>
              </a:solidFill>
              <a:effectLst/>
              <a:uLnTx/>
              <a:uFillTx/>
              <a:latin typeface="Posterama Text SemiBold"/>
              <a:ea typeface="+mn-ea"/>
              <a:cs typeface="+mn-cs"/>
            </a:endParaRPr>
          </a:p>
        </p:txBody>
      </p:sp>
      <p:sp>
        <p:nvSpPr>
          <p:cNvPr id="75" name="Figura a mano libera: Forma 46">
            <a:extLst>
              <a:ext uri="{FF2B5EF4-FFF2-40B4-BE49-F238E27FC236}">
                <a16:creationId xmlns:a16="http://schemas.microsoft.com/office/drawing/2014/main" id="{F2B610BB-26F6-44A5-B7DB-CEEDCAE916ED}"/>
              </a:ext>
            </a:extLst>
          </p:cNvPr>
          <p:cNvSpPr/>
          <p:nvPr userDrawn="1"/>
        </p:nvSpPr>
        <p:spPr>
          <a:xfrm flipH="1">
            <a:off x="8328171" y="2258376"/>
            <a:ext cx="204312" cy="236468"/>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1">
              <a:lumMod val="75000"/>
            </a:schemeClr>
          </a:solidFill>
          <a:ln w="12700" cap="flat" cmpd="sng" algn="ctr">
            <a:noFill/>
            <a:prstDash val="solid"/>
            <a:miter lim="800000"/>
          </a:ln>
          <a:effectLst/>
        </p:spPr>
        <p:txBody>
          <a:bodyPr rtlCol="0" anchor="ctr">
            <a:noAutofit/>
          </a:bodyPr>
          <a:lstStyle>
            <a:defPPr>
              <a:defRPr lang="it-IT"/>
            </a:defPPr>
          </a:lstStyle>
          <a:p>
            <a:pPr marL="0" marR="0" lvl="0" indent="0" algn="ctr" defTabSz="914400" rtl="0" eaLnBrk="1" fontAlgn="auto" latinLnBrk="0" hangingPunct="1">
              <a:lnSpc>
                <a:spcPct val="100000"/>
              </a:lnSpc>
              <a:spcBef>
                <a:spcPts val="0"/>
              </a:spcBef>
              <a:spcAft>
                <a:spcPts val="0"/>
              </a:spcAft>
              <a:buClrTx/>
              <a:buSzTx/>
              <a:buFontTx/>
              <a:buNone/>
              <a:tabLst/>
              <a:defRPr lang="it-IT"/>
            </a:pPr>
            <a:endParaRPr kumimoji="0" lang="it-IT" sz="1800" b="0" i="0" u="none" strike="noStrike" kern="0" cap="none" spc="0" normalizeH="0" baseline="0" noProof="0" dirty="0">
              <a:ln>
                <a:noFill/>
              </a:ln>
              <a:solidFill>
                <a:prstClr val="white"/>
              </a:solidFill>
              <a:effectLst/>
              <a:uLnTx/>
              <a:uFillTx/>
              <a:latin typeface="Posterama Text SemiBold"/>
              <a:ea typeface="+mn-ea"/>
              <a:cs typeface="+mn-cs"/>
            </a:endParaRPr>
          </a:p>
        </p:txBody>
      </p:sp>
      <p:sp>
        <p:nvSpPr>
          <p:cNvPr id="76" name="Figura a mano libera: Forma 47">
            <a:extLst>
              <a:ext uri="{FF2B5EF4-FFF2-40B4-BE49-F238E27FC236}">
                <a16:creationId xmlns:a16="http://schemas.microsoft.com/office/drawing/2014/main" id="{C979636C-DE09-47B7-8972-BAE28DFA91DF}"/>
              </a:ext>
            </a:extLst>
          </p:cNvPr>
          <p:cNvSpPr/>
          <p:nvPr userDrawn="1"/>
        </p:nvSpPr>
        <p:spPr>
          <a:xfrm flipH="1">
            <a:off x="8333460" y="3610854"/>
            <a:ext cx="204312" cy="236468"/>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1">
              <a:lumMod val="75000"/>
            </a:schemeClr>
          </a:solidFill>
          <a:ln w="12700" cap="flat" cmpd="sng" algn="ctr">
            <a:noFill/>
            <a:prstDash val="solid"/>
            <a:miter lim="800000"/>
          </a:ln>
          <a:effectLst/>
        </p:spPr>
        <p:txBody>
          <a:bodyPr rtlCol="0" anchor="ctr">
            <a:noAutofit/>
          </a:bodyPr>
          <a:lstStyle>
            <a:defPPr>
              <a:defRPr lang="it-IT"/>
            </a:defPPr>
          </a:lstStyle>
          <a:p>
            <a:pPr marL="0" marR="0" lvl="0" indent="0" algn="ctr" defTabSz="914400" rtl="0" eaLnBrk="1" fontAlgn="auto" latinLnBrk="0" hangingPunct="1">
              <a:lnSpc>
                <a:spcPct val="100000"/>
              </a:lnSpc>
              <a:spcBef>
                <a:spcPts val="0"/>
              </a:spcBef>
              <a:spcAft>
                <a:spcPts val="0"/>
              </a:spcAft>
              <a:buClrTx/>
              <a:buSzTx/>
              <a:buFontTx/>
              <a:buNone/>
              <a:tabLst/>
              <a:defRPr lang="it-IT"/>
            </a:pPr>
            <a:endParaRPr kumimoji="0" lang="it-IT" sz="1800" b="0" i="0" u="none" strike="noStrike" kern="0" cap="none" spc="0" normalizeH="0" baseline="0" noProof="0" dirty="0">
              <a:ln>
                <a:noFill/>
              </a:ln>
              <a:solidFill>
                <a:schemeClr val="bg1"/>
              </a:solidFill>
              <a:effectLst/>
              <a:uLnTx/>
              <a:uFillTx/>
              <a:latin typeface="Posterama Text SemiBold"/>
              <a:ea typeface="+mn-ea"/>
              <a:cs typeface="+mn-cs"/>
            </a:endParaRPr>
          </a:p>
        </p:txBody>
      </p:sp>
      <p:sp>
        <p:nvSpPr>
          <p:cNvPr id="77" name="Figura a mano libera: Forma 48">
            <a:extLst>
              <a:ext uri="{FF2B5EF4-FFF2-40B4-BE49-F238E27FC236}">
                <a16:creationId xmlns:a16="http://schemas.microsoft.com/office/drawing/2014/main" id="{01B12467-C508-4D89-94B3-6D23C6199703}"/>
              </a:ext>
            </a:extLst>
          </p:cNvPr>
          <p:cNvSpPr/>
          <p:nvPr userDrawn="1"/>
        </p:nvSpPr>
        <p:spPr>
          <a:xfrm flipH="1">
            <a:off x="7146016" y="4290860"/>
            <a:ext cx="204312" cy="236468"/>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1">
              <a:lumMod val="75000"/>
            </a:schemeClr>
          </a:solidFill>
          <a:ln w="12700" cap="flat" cmpd="sng" algn="ctr">
            <a:noFill/>
            <a:prstDash val="solid"/>
            <a:miter lim="800000"/>
          </a:ln>
          <a:effectLst/>
        </p:spPr>
        <p:txBody>
          <a:bodyPr rtlCol="0" anchor="ctr">
            <a:noAutofit/>
          </a:bodyPr>
          <a:lstStyle>
            <a:defPPr>
              <a:defRPr lang="it-IT"/>
            </a:defPPr>
          </a:lstStyle>
          <a:p>
            <a:pPr marL="0" marR="0" lvl="0" indent="0" algn="ctr" defTabSz="914400" rtl="0" eaLnBrk="1" fontAlgn="auto" latinLnBrk="0" hangingPunct="1">
              <a:lnSpc>
                <a:spcPct val="100000"/>
              </a:lnSpc>
              <a:spcBef>
                <a:spcPts val="0"/>
              </a:spcBef>
              <a:spcAft>
                <a:spcPts val="0"/>
              </a:spcAft>
              <a:buClrTx/>
              <a:buSzTx/>
              <a:buFontTx/>
              <a:buNone/>
              <a:tabLst/>
              <a:defRPr lang="it-IT"/>
            </a:pPr>
            <a:endParaRPr kumimoji="0" lang="it-IT" sz="1800" b="0" i="0" u="none" strike="noStrike" kern="0" cap="none" spc="0" normalizeH="0" baseline="0" noProof="0" dirty="0">
              <a:ln>
                <a:noFill/>
              </a:ln>
              <a:solidFill>
                <a:schemeClr val="bg1"/>
              </a:solidFill>
              <a:effectLst/>
              <a:uLnTx/>
              <a:uFillTx/>
              <a:latin typeface="Posterama Text SemiBold"/>
              <a:ea typeface="+mn-ea"/>
              <a:cs typeface="+mn-cs"/>
            </a:endParaRPr>
          </a:p>
        </p:txBody>
      </p:sp>
      <p:sp>
        <p:nvSpPr>
          <p:cNvPr id="78" name="Figura a mano libera: Forma 49">
            <a:extLst>
              <a:ext uri="{FF2B5EF4-FFF2-40B4-BE49-F238E27FC236}">
                <a16:creationId xmlns:a16="http://schemas.microsoft.com/office/drawing/2014/main" id="{9EA72422-90A8-454F-8133-112CD2B85BEA}"/>
              </a:ext>
            </a:extLst>
          </p:cNvPr>
          <p:cNvSpPr/>
          <p:nvPr userDrawn="1"/>
        </p:nvSpPr>
        <p:spPr>
          <a:xfrm flipH="1">
            <a:off x="5937847" y="3613390"/>
            <a:ext cx="204312" cy="236468"/>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1">
              <a:lumMod val="75000"/>
            </a:schemeClr>
          </a:solidFill>
          <a:ln w="12700" cap="flat" cmpd="sng" algn="ctr">
            <a:noFill/>
            <a:prstDash val="solid"/>
            <a:miter lim="800000"/>
          </a:ln>
          <a:effectLst/>
        </p:spPr>
        <p:txBody>
          <a:bodyPr rtlCol="0" anchor="ctr">
            <a:noAutofit/>
          </a:bodyPr>
          <a:lstStyle>
            <a:defPPr>
              <a:defRPr lang="it-IT"/>
            </a:defPPr>
          </a:lstStyle>
          <a:p>
            <a:pPr marL="0" marR="0" lvl="0" indent="0" algn="ctr" defTabSz="914400" rtl="0" eaLnBrk="1" fontAlgn="auto" latinLnBrk="0" hangingPunct="1">
              <a:lnSpc>
                <a:spcPct val="100000"/>
              </a:lnSpc>
              <a:spcBef>
                <a:spcPts val="0"/>
              </a:spcBef>
              <a:spcAft>
                <a:spcPts val="0"/>
              </a:spcAft>
              <a:buClrTx/>
              <a:buSzTx/>
              <a:buFontTx/>
              <a:buNone/>
              <a:tabLst/>
              <a:defRPr lang="it-IT"/>
            </a:pPr>
            <a:endParaRPr kumimoji="0" lang="it-IT" sz="1800" b="0" i="0" u="none" strike="noStrike" kern="0" cap="none" spc="0" normalizeH="0" baseline="0" noProof="0" dirty="0">
              <a:ln>
                <a:noFill/>
              </a:ln>
              <a:solidFill>
                <a:schemeClr val="bg1"/>
              </a:solidFill>
              <a:effectLst/>
              <a:uLnTx/>
              <a:uFillTx/>
              <a:latin typeface="Posterama Text SemiBold"/>
              <a:ea typeface="+mn-ea"/>
              <a:cs typeface="+mn-cs"/>
            </a:endParaRPr>
          </a:p>
        </p:txBody>
      </p:sp>
      <p:sp>
        <p:nvSpPr>
          <p:cNvPr id="79" name="Figura a mano libera: Forma 50">
            <a:extLst>
              <a:ext uri="{FF2B5EF4-FFF2-40B4-BE49-F238E27FC236}">
                <a16:creationId xmlns:a16="http://schemas.microsoft.com/office/drawing/2014/main" id="{3C67727D-D0D9-4CA6-99EE-0B89D465A706}"/>
              </a:ext>
            </a:extLst>
          </p:cNvPr>
          <p:cNvSpPr/>
          <p:nvPr userDrawn="1"/>
        </p:nvSpPr>
        <p:spPr>
          <a:xfrm flipH="1">
            <a:off x="5951993" y="2251300"/>
            <a:ext cx="204312" cy="236468"/>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1">
              <a:lumMod val="75000"/>
            </a:schemeClr>
          </a:solidFill>
          <a:ln w="12700" cap="flat" cmpd="sng" algn="ctr">
            <a:noFill/>
            <a:prstDash val="solid"/>
            <a:miter lim="800000"/>
          </a:ln>
          <a:effectLst/>
        </p:spPr>
        <p:txBody>
          <a:bodyPr rtlCol="0" anchor="ctr">
            <a:noAutofit/>
          </a:bodyPr>
          <a:lstStyle>
            <a:defPPr>
              <a:defRPr lang="it-IT"/>
            </a:defPPr>
          </a:lstStyle>
          <a:p>
            <a:pPr marL="0" marR="0" lvl="0" indent="0" algn="ctr" defTabSz="914400" rtl="0" eaLnBrk="1" fontAlgn="auto" latinLnBrk="0" hangingPunct="1">
              <a:lnSpc>
                <a:spcPct val="100000"/>
              </a:lnSpc>
              <a:spcBef>
                <a:spcPts val="0"/>
              </a:spcBef>
              <a:spcAft>
                <a:spcPts val="0"/>
              </a:spcAft>
              <a:buClrTx/>
              <a:buSzTx/>
              <a:buFontTx/>
              <a:buNone/>
              <a:tabLst/>
              <a:defRPr lang="it-IT"/>
            </a:pPr>
            <a:endParaRPr kumimoji="0" lang="it-IT" sz="1800" b="0" i="0" u="none" strike="noStrike" kern="0" cap="none" spc="0" normalizeH="0" baseline="0" noProof="0" dirty="0">
              <a:ln>
                <a:noFill/>
              </a:ln>
              <a:solidFill>
                <a:prstClr val="white"/>
              </a:solidFill>
              <a:effectLst/>
              <a:uLnTx/>
              <a:uFillTx/>
              <a:latin typeface="Posterama Text SemiBold"/>
              <a:ea typeface="+mn-ea"/>
              <a:cs typeface="+mn-cs"/>
            </a:endParaRPr>
          </a:p>
        </p:txBody>
      </p:sp>
      <p:sp>
        <p:nvSpPr>
          <p:cNvPr id="80" name="Figura a mano libera: Forma 51">
            <a:extLst>
              <a:ext uri="{FF2B5EF4-FFF2-40B4-BE49-F238E27FC236}">
                <a16:creationId xmlns:a16="http://schemas.microsoft.com/office/drawing/2014/main" id="{C88A67D0-B01F-4CC8-B248-2CF85911F456}"/>
              </a:ext>
            </a:extLst>
          </p:cNvPr>
          <p:cNvSpPr/>
          <p:nvPr userDrawn="1"/>
        </p:nvSpPr>
        <p:spPr>
          <a:xfrm flipH="1">
            <a:off x="4778156" y="1565771"/>
            <a:ext cx="204312" cy="236468"/>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1">
              <a:lumMod val="75000"/>
            </a:schemeClr>
          </a:solidFill>
          <a:ln w="12700" cap="flat" cmpd="sng" algn="ctr">
            <a:noFill/>
            <a:prstDash val="solid"/>
            <a:miter lim="800000"/>
          </a:ln>
          <a:effectLst/>
        </p:spPr>
        <p:txBody>
          <a:bodyPr rtlCol="0" anchor="ctr">
            <a:noAutofit/>
          </a:bodyPr>
          <a:lstStyle>
            <a:defPPr>
              <a:defRPr lang="it-IT"/>
            </a:defPPr>
          </a:lstStyle>
          <a:p>
            <a:pPr marL="0" marR="0" lvl="0" indent="0" algn="ctr" defTabSz="914400" rtl="0" eaLnBrk="1" fontAlgn="auto" latinLnBrk="0" hangingPunct="1">
              <a:lnSpc>
                <a:spcPct val="100000"/>
              </a:lnSpc>
              <a:spcBef>
                <a:spcPts val="0"/>
              </a:spcBef>
              <a:spcAft>
                <a:spcPts val="0"/>
              </a:spcAft>
              <a:buClrTx/>
              <a:buSzTx/>
              <a:buFontTx/>
              <a:buNone/>
              <a:tabLst/>
              <a:defRPr lang="it-IT"/>
            </a:pPr>
            <a:endParaRPr kumimoji="0" lang="it-IT" sz="1800" b="0" i="0" u="none" strike="noStrike" kern="0" cap="none" spc="0" normalizeH="0" baseline="0" noProof="0" dirty="0">
              <a:ln>
                <a:noFill/>
              </a:ln>
              <a:solidFill>
                <a:prstClr val="white"/>
              </a:solidFill>
              <a:effectLst/>
              <a:uLnTx/>
              <a:uFillTx/>
              <a:latin typeface="Posterama Text SemiBold"/>
              <a:ea typeface="+mn-ea"/>
              <a:cs typeface="+mn-cs"/>
            </a:endParaRPr>
          </a:p>
        </p:txBody>
      </p:sp>
      <p:sp>
        <p:nvSpPr>
          <p:cNvPr id="81" name="Figura a mano libera: Forma 52">
            <a:extLst>
              <a:ext uri="{FF2B5EF4-FFF2-40B4-BE49-F238E27FC236}">
                <a16:creationId xmlns:a16="http://schemas.microsoft.com/office/drawing/2014/main" id="{DBF6CA39-E979-4287-833E-20A9B455F7D6}"/>
              </a:ext>
            </a:extLst>
          </p:cNvPr>
          <p:cNvSpPr/>
          <p:nvPr userDrawn="1"/>
        </p:nvSpPr>
        <p:spPr>
          <a:xfrm flipH="1">
            <a:off x="3565843" y="2247823"/>
            <a:ext cx="204312" cy="236468"/>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1">
              <a:lumMod val="75000"/>
            </a:schemeClr>
          </a:solidFill>
          <a:ln w="12700" cap="flat" cmpd="sng" algn="ctr">
            <a:noFill/>
            <a:prstDash val="solid"/>
            <a:miter lim="800000"/>
          </a:ln>
          <a:effectLst/>
        </p:spPr>
        <p:txBody>
          <a:bodyPr rtlCol="0" anchor="ctr">
            <a:noAutofit/>
          </a:bodyPr>
          <a:lstStyle>
            <a:defPPr>
              <a:defRPr lang="it-IT"/>
            </a:defPPr>
          </a:lstStyle>
          <a:p>
            <a:pPr marL="0" marR="0" lvl="0" indent="0" algn="ctr" defTabSz="914400" rtl="0" eaLnBrk="1" fontAlgn="auto" latinLnBrk="0" hangingPunct="1">
              <a:lnSpc>
                <a:spcPct val="100000"/>
              </a:lnSpc>
              <a:spcBef>
                <a:spcPts val="0"/>
              </a:spcBef>
              <a:spcAft>
                <a:spcPts val="0"/>
              </a:spcAft>
              <a:buClrTx/>
              <a:buSzTx/>
              <a:buFontTx/>
              <a:buNone/>
              <a:tabLst/>
              <a:defRPr lang="it-IT"/>
            </a:pPr>
            <a:endParaRPr kumimoji="0" lang="it-IT" sz="1800" b="0" i="0" u="none" strike="noStrike" kern="0" cap="none" spc="0" normalizeH="0" baseline="0" noProof="0" dirty="0">
              <a:ln>
                <a:noFill/>
              </a:ln>
              <a:solidFill>
                <a:prstClr val="white"/>
              </a:solidFill>
              <a:effectLst/>
              <a:uLnTx/>
              <a:uFillTx/>
              <a:latin typeface="Posterama Text SemiBold"/>
              <a:ea typeface="+mn-ea"/>
              <a:cs typeface="+mn-cs"/>
            </a:endParaRPr>
          </a:p>
        </p:txBody>
      </p:sp>
      <p:sp>
        <p:nvSpPr>
          <p:cNvPr id="82" name="Figura a mano libera: Forma 53">
            <a:extLst>
              <a:ext uri="{FF2B5EF4-FFF2-40B4-BE49-F238E27FC236}">
                <a16:creationId xmlns:a16="http://schemas.microsoft.com/office/drawing/2014/main" id="{9EAA4E60-7510-4920-A426-5630491CFAC2}"/>
              </a:ext>
            </a:extLst>
          </p:cNvPr>
          <p:cNvSpPr/>
          <p:nvPr userDrawn="1"/>
        </p:nvSpPr>
        <p:spPr>
          <a:xfrm flipH="1">
            <a:off x="3565952" y="3613390"/>
            <a:ext cx="204312" cy="236468"/>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1">
              <a:lumMod val="75000"/>
            </a:schemeClr>
          </a:solidFill>
          <a:ln w="12700" cap="flat" cmpd="sng" algn="ctr">
            <a:noFill/>
            <a:prstDash val="solid"/>
            <a:miter lim="800000"/>
          </a:ln>
          <a:effectLst/>
        </p:spPr>
        <p:txBody>
          <a:bodyPr rtlCol="0" anchor="ctr">
            <a:noAutofit/>
          </a:bodyPr>
          <a:lstStyle>
            <a:defPPr>
              <a:defRPr lang="it-IT"/>
            </a:defPPr>
          </a:lstStyle>
          <a:p>
            <a:pPr marL="0" marR="0" lvl="0" indent="0" algn="ctr" defTabSz="914400" rtl="0" eaLnBrk="1" fontAlgn="auto" latinLnBrk="0" hangingPunct="1">
              <a:lnSpc>
                <a:spcPct val="100000"/>
              </a:lnSpc>
              <a:spcBef>
                <a:spcPts val="0"/>
              </a:spcBef>
              <a:spcAft>
                <a:spcPts val="0"/>
              </a:spcAft>
              <a:buClrTx/>
              <a:buSzTx/>
              <a:buFontTx/>
              <a:buNone/>
              <a:tabLst/>
              <a:defRPr lang="it-IT"/>
            </a:pPr>
            <a:endParaRPr kumimoji="0" lang="it-IT" sz="1800" b="0" i="0" u="none" strike="noStrike" kern="0" cap="none" spc="0" normalizeH="0" baseline="0" noProof="0" dirty="0">
              <a:ln>
                <a:noFill/>
              </a:ln>
              <a:solidFill>
                <a:schemeClr val="bg1"/>
              </a:solidFill>
              <a:effectLst/>
              <a:uLnTx/>
              <a:uFillTx/>
              <a:latin typeface="Posterama Text SemiBold"/>
              <a:ea typeface="+mn-ea"/>
              <a:cs typeface="+mn-cs"/>
            </a:endParaRPr>
          </a:p>
        </p:txBody>
      </p:sp>
      <p:sp>
        <p:nvSpPr>
          <p:cNvPr id="83" name="Figura a mano libera: Forma 54">
            <a:extLst>
              <a:ext uri="{FF2B5EF4-FFF2-40B4-BE49-F238E27FC236}">
                <a16:creationId xmlns:a16="http://schemas.microsoft.com/office/drawing/2014/main" id="{322F7ECD-1942-42EE-B5E0-FC1E0206BFFD}"/>
              </a:ext>
            </a:extLst>
          </p:cNvPr>
          <p:cNvSpPr/>
          <p:nvPr userDrawn="1"/>
        </p:nvSpPr>
        <p:spPr>
          <a:xfrm flipH="1">
            <a:off x="2386318" y="2962784"/>
            <a:ext cx="204312" cy="236468"/>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1">
              <a:lumMod val="75000"/>
            </a:schemeClr>
          </a:solidFill>
          <a:ln w="12700" cap="flat" cmpd="sng" algn="ctr">
            <a:noFill/>
            <a:prstDash val="solid"/>
            <a:miter lim="800000"/>
          </a:ln>
          <a:effectLst/>
        </p:spPr>
        <p:txBody>
          <a:bodyPr rtlCol="0" anchor="ctr">
            <a:noAutofit/>
          </a:bodyPr>
          <a:lstStyle>
            <a:defPPr>
              <a:defRPr lang="it-IT"/>
            </a:defPPr>
          </a:lstStyle>
          <a:p>
            <a:pPr marL="0" marR="0" lvl="0" indent="0" algn="ctr" defTabSz="914400" rtl="0" eaLnBrk="1" fontAlgn="auto" latinLnBrk="0" hangingPunct="1">
              <a:lnSpc>
                <a:spcPct val="100000"/>
              </a:lnSpc>
              <a:spcBef>
                <a:spcPts val="0"/>
              </a:spcBef>
              <a:spcAft>
                <a:spcPts val="0"/>
              </a:spcAft>
              <a:buClrTx/>
              <a:buSzTx/>
              <a:buFontTx/>
              <a:buNone/>
              <a:tabLst/>
              <a:defRPr lang="it-IT"/>
            </a:pPr>
            <a:endParaRPr kumimoji="0" lang="it-IT" sz="1800" b="0" i="0" u="none" strike="noStrike" kern="0" cap="none" spc="0" normalizeH="0" baseline="0" noProof="0" dirty="0">
              <a:ln>
                <a:noFill/>
              </a:ln>
              <a:solidFill>
                <a:prstClr val="white"/>
              </a:solidFill>
              <a:effectLst/>
              <a:uLnTx/>
              <a:uFillTx/>
              <a:latin typeface="Posterama Text SemiBold"/>
              <a:ea typeface="+mn-ea"/>
              <a:cs typeface="+mn-cs"/>
            </a:endParaRPr>
          </a:p>
        </p:txBody>
      </p:sp>
      <p:sp>
        <p:nvSpPr>
          <p:cNvPr id="84" name="Figura a mano libera: Forma 55">
            <a:extLst>
              <a:ext uri="{FF2B5EF4-FFF2-40B4-BE49-F238E27FC236}">
                <a16:creationId xmlns:a16="http://schemas.microsoft.com/office/drawing/2014/main" id="{2465D6BD-72DA-4C13-97C2-7CF8D7F2F0C4}"/>
              </a:ext>
            </a:extLst>
          </p:cNvPr>
          <p:cNvSpPr/>
          <p:nvPr userDrawn="1"/>
        </p:nvSpPr>
        <p:spPr>
          <a:xfrm flipH="1">
            <a:off x="1190302" y="3612210"/>
            <a:ext cx="204312" cy="236468"/>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1">
              <a:lumMod val="75000"/>
            </a:schemeClr>
          </a:solidFill>
          <a:ln w="12700" cap="flat" cmpd="sng" algn="ctr">
            <a:noFill/>
            <a:prstDash val="solid"/>
            <a:miter lim="800000"/>
          </a:ln>
          <a:effectLst/>
        </p:spPr>
        <p:txBody>
          <a:bodyPr rtlCol="0" anchor="ctr">
            <a:noAutofit/>
          </a:bodyPr>
          <a:lstStyle>
            <a:defPPr>
              <a:defRPr lang="it-IT"/>
            </a:defPPr>
          </a:lstStyle>
          <a:p>
            <a:pPr marL="0" marR="0" lvl="0" indent="0" algn="ctr" defTabSz="914400" rtl="0" eaLnBrk="1" fontAlgn="auto" latinLnBrk="0" hangingPunct="1">
              <a:lnSpc>
                <a:spcPct val="100000"/>
              </a:lnSpc>
              <a:spcBef>
                <a:spcPts val="0"/>
              </a:spcBef>
              <a:spcAft>
                <a:spcPts val="0"/>
              </a:spcAft>
              <a:buClrTx/>
              <a:buSzTx/>
              <a:buFontTx/>
              <a:buNone/>
              <a:tabLst/>
              <a:defRPr lang="it-IT"/>
            </a:pPr>
            <a:endParaRPr kumimoji="0" lang="it-IT" sz="1800" b="0" i="0" u="none" strike="noStrike" kern="0" cap="none" spc="0" normalizeH="0" baseline="0" noProof="0" dirty="0">
              <a:ln>
                <a:noFill/>
              </a:ln>
              <a:solidFill>
                <a:prstClr val="white"/>
              </a:solidFill>
              <a:effectLst/>
              <a:uLnTx/>
              <a:uFillTx/>
              <a:latin typeface="Posterama Text SemiBold"/>
              <a:ea typeface="+mn-ea"/>
              <a:cs typeface="+mn-cs"/>
            </a:endParaRPr>
          </a:p>
        </p:txBody>
      </p:sp>
      <p:sp>
        <p:nvSpPr>
          <p:cNvPr id="85" name="Segnaposto contenuto 47" descr="Fare clic sull'icona per inserire un'immagine">
            <a:extLst>
              <a:ext uri="{FF2B5EF4-FFF2-40B4-BE49-F238E27FC236}">
                <a16:creationId xmlns:a16="http://schemas.microsoft.com/office/drawing/2014/main" id="{E7C6BEEA-1766-44A1-A28D-2E817DBF2267}"/>
              </a:ext>
            </a:extLst>
          </p:cNvPr>
          <p:cNvSpPr>
            <a:spLocks noGrp="1"/>
          </p:cNvSpPr>
          <p:nvPr>
            <p:ph type="body" sz="quarter" idx="27" hasCustomPrompt="1"/>
          </p:nvPr>
        </p:nvSpPr>
        <p:spPr>
          <a:xfrm>
            <a:off x="1507136" y="3865003"/>
            <a:ext cx="1877575" cy="506399"/>
          </a:xfrm>
          <a:prstGeom prst="rect">
            <a:avLst/>
          </a:prstGeom>
        </p:spPr>
        <p:txBody>
          <a:bodyPr rtlCol="0" anchor="b">
            <a:noAutofit/>
          </a:bodyPr>
          <a:lstStyle>
            <a:lvl1pPr marL="0" indent="0" algn="ctr">
              <a:lnSpc>
                <a:spcPct val="100000"/>
              </a:lnSpc>
              <a:buNone/>
              <a:defRPr lang="it-IT" sz="1800" b="1">
                <a:solidFill>
                  <a:schemeClr val="bg1"/>
                </a:solidFill>
              </a:defRPr>
            </a:lvl1pPr>
            <a:lvl2pPr>
              <a:defRPr lang="it-IT" sz="1000"/>
            </a:lvl2pPr>
            <a:lvl3pPr>
              <a:defRPr lang="it-IT" sz="900"/>
            </a:lvl3pPr>
            <a:lvl4pPr>
              <a:defRPr lang="it-IT" sz="800"/>
            </a:lvl4pPr>
            <a:lvl5pPr>
              <a:defRPr lang="it-IT" sz="800"/>
            </a:lvl5pPr>
          </a:lstStyle>
          <a:p>
            <a:pPr lvl="0" rtl="0"/>
            <a:r>
              <a:rPr lang="it-IT"/>
              <a:t>Fare clic per modificare lo stile del titolo </a:t>
            </a:r>
          </a:p>
        </p:txBody>
      </p:sp>
      <p:sp>
        <p:nvSpPr>
          <p:cNvPr id="86" name="Segnaposto contenuto 47">
            <a:extLst>
              <a:ext uri="{FF2B5EF4-FFF2-40B4-BE49-F238E27FC236}">
                <a16:creationId xmlns:a16="http://schemas.microsoft.com/office/drawing/2014/main" id="{597D4D7A-8D7E-492C-8795-D491CF53B5FA}"/>
              </a:ext>
            </a:extLst>
          </p:cNvPr>
          <p:cNvSpPr>
            <a:spLocks noGrp="1"/>
          </p:cNvSpPr>
          <p:nvPr>
            <p:ph type="body" sz="quarter" idx="28" hasCustomPrompt="1"/>
          </p:nvPr>
        </p:nvSpPr>
        <p:spPr>
          <a:xfrm>
            <a:off x="1507136" y="4447079"/>
            <a:ext cx="1877575" cy="506399"/>
          </a:xfrm>
          <a:prstGeom prst="rect">
            <a:avLst/>
          </a:prstGeom>
        </p:spPr>
        <p:txBody>
          <a:bodyPr rtlCol="0">
            <a:noAutofit/>
          </a:bodyPr>
          <a:lstStyle>
            <a:lvl1pPr marL="0" indent="0" algn="ctr">
              <a:lnSpc>
                <a:spcPct val="90000"/>
              </a:lnSpc>
              <a:spcBef>
                <a:spcPts val="0"/>
              </a:spcBef>
              <a:buNone/>
              <a:defRPr lang="it-IT" altLang="zh-CN" sz="1400" b="0" kern="1200" dirty="0">
                <a:solidFill>
                  <a:schemeClr val="bg1"/>
                </a:solidFill>
                <a:latin typeface="+mn-lt"/>
                <a:ea typeface="+mj-ea"/>
                <a:cs typeface="+mn-cs"/>
              </a:defRPr>
            </a:lvl1pPr>
            <a:lvl2pPr>
              <a:defRPr lang="it-IT" sz="1000"/>
            </a:lvl2pPr>
            <a:lvl3pPr>
              <a:defRPr lang="it-IT" sz="900"/>
            </a:lvl3pPr>
            <a:lvl4pPr>
              <a:defRPr lang="it-IT" sz="800"/>
            </a:lvl4pPr>
            <a:lvl5pPr>
              <a:defRPr lang="it-IT" sz="800"/>
            </a:lvl5pPr>
          </a:lstStyle>
          <a:p>
            <a:pPr marL="0" lvl="0" indent="0" algn="ctr" defTabSz="914400" rtl="0" eaLnBrk="1" latinLnBrk="0" hangingPunct="1">
              <a:lnSpc>
                <a:spcPct val="100000"/>
              </a:lnSpc>
              <a:spcBef>
                <a:spcPts val="1000"/>
              </a:spcBef>
              <a:buFont typeface="Arial" panose="020B0604020202020204" pitchFamily="34" charset="0"/>
              <a:buNone/>
            </a:pPr>
            <a:r>
              <a:rPr lang="it-IT"/>
              <a:t>Fare clic per modificare lo stile del titolo </a:t>
            </a:r>
          </a:p>
        </p:txBody>
      </p:sp>
      <p:sp>
        <p:nvSpPr>
          <p:cNvPr id="87" name="Segnaposto contenuto 47" descr="Fare clic sull'icona per inserire un'immagine">
            <a:extLst>
              <a:ext uri="{FF2B5EF4-FFF2-40B4-BE49-F238E27FC236}">
                <a16:creationId xmlns:a16="http://schemas.microsoft.com/office/drawing/2014/main" id="{A7396594-2DE7-4DB9-B6B4-92F63F06EFCF}"/>
              </a:ext>
            </a:extLst>
          </p:cNvPr>
          <p:cNvSpPr>
            <a:spLocks noGrp="1"/>
          </p:cNvSpPr>
          <p:nvPr>
            <p:ph type="body" sz="quarter" idx="38" hasCustomPrompt="1"/>
          </p:nvPr>
        </p:nvSpPr>
        <p:spPr>
          <a:xfrm>
            <a:off x="3889942" y="2355643"/>
            <a:ext cx="1877575" cy="506399"/>
          </a:xfrm>
          <a:prstGeom prst="rect">
            <a:avLst/>
          </a:prstGeom>
        </p:spPr>
        <p:txBody>
          <a:bodyPr rtlCol="0" anchor="b">
            <a:noAutofit/>
          </a:bodyPr>
          <a:lstStyle>
            <a:lvl1pPr marL="0" indent="0" algn="ctr">
              <a:lnSpc>
                <a:spcPct val="100000"/>
              </a:lnSpc>
              <a:buNone/>
              <a:defRPr lang="it-IT" sz="1800" b="1">
                <a:solidFill>
                  <a:schemeClr val="bg1"/>
                </a:solidFill>
              </a:defRPr>
            </a:lvl1pPr>
            <a:lvl2pPr>
              <a:defRPr lang="it-IT" sz="1000"/>
            </a:lvl2pPr>
            <a:lvl3pPr>
              <a:defRPr lang="it-IT" sz="900"/>
            </a:lvl3pPr>
            <a:lvl4pPr>
              <a:defRPr lang="it-IT" sz="800"/>
            </a:lvl4pPr>
            <a:lvl5pPr>
              <a:defRPr lang="it-IT" sz="800"/>
            </a:lvl5pPr>
          </a:lstStyle>
          <a:p>
            <a:pPr lvl="0" rtl="0"/>
            <a:r>
              <a:rPr lang="it-IT"/>
              <a:t>Fare clic per modificare lo stile del titolo </a:t>
            </a:r>
          </a:p>
        </p:txBody>
      </p:sp>
      <p:sp>
        <p:nvSpPr>
          <p:cNvPr id="88" name="Segnaposto contenuto 47">
            <a:extLst>
              <a:ext uri="{FF2B5EF4-FFF2-40B4-BE49-F238E27FC236}">
                <a16:creationId xmlns:a16="http://schemas.microsoft.com/office/drawing/2014/main" id="{CC680CF7-ED60-4FFF-B04E-B24ECDDD3512}"/>
              </a:ext>
            </a:extLst>
          </p:cNvPr>
          <p:cNvSpPr>
            <a:spLocks noGrp="1"/>
          </p:cNvSpPr>
          <p:nvPr>
            <p:ph type="body" sz="quarter" idx="39" hasCustomPrompt="1"/>
          </p:nvPr>
        </p:nvSpPr>
        <p:spPr>
          <a:xfrm>
            <a:off x="3889942" y="2937719"/>
            <a:ext cx="1877575" cy="506399"/>
          </a:xfrm>
          <a:prstGeom prst="rect">
            <a:avLst/>
          </a:prstGeom>
        </p:spPr>
        <p:txBody>
          <a:bodyPr rtlCol="0">
            <a:noAutofit/>
          </a:bodyPr>
          <a:lstStyle>
            <a:lvl1pPr marL="0" indent="0" algn="ctr">
              <a:lnSpc>
                <a:spcPct val="90000"/>
              </a:lnSpc>
              <a:buNone/>
              <a:defRPr lang="it-IT" altLang="zh-CN" sz="1400" b="0" kern="1200" dirty="0">
                <a:solidFill>
                  <a:schemeClr val="bg1"/>
                </a:solidFill>
                <a:latin typeface="+mn-lt"/>
                <a:ea typeface="+mj-ea"/>
                <a:cs typeface="+mn-cs"/>
              </a:defRPr>
            </a:lvl1pPr>
            <a:lvl2pPr>
              <a:defRPr lang="it-IT" sz="1000"/>
            </a:lvl2pPr>
            <a:lvl3pPr>
              <a:defRPr lang="it-IT" sz="900"/>
            </a:lvl3pPr>
            <a:lvl4pPr>
              <a:defRPr lang="it-IT" sz="800"/>
            </a:lvl4pPr>
            <a:lvl5pPr>
              <a:defRPr lang="it-IT" sz="800"/>
            </a:lvl5pPr>
          </a:lstStyle>
          <a:p>
            <a:pPr marL="0" lvl="0" indent="0" algn="ctr" defTabSz="914400" rtl="0" eaLnBrk="1" latinLnBrk="0" hangingPunct="1">
              <a:lnSpc>
                <a:spcPct val="100000"/>
              </a:lnSpc>
              <a:spcBef>
                <a:spcPts val="1000"/>
              </a:spcBef>
              <a:buFont typeface="Arial" panose="020B0604020202020204" pitchFamily="34" charset="0"/>
              <a:buNone/>
            </a:pPr>
            <a:r>
              <a:rPr lang="it-IT"/>
              <a:t>Fare clic per modificare lo stile del titolo </a:t>
            </a:r>
          </a:p>
        </p:txBody>
      </p:sp>
      <p:sp>
        <p:nvSpPr>
          <p:cNvPr id="89" name="Segnaposto contenuto 47" descr="Fare clic sull'icona per inserire un'immagine">
            <a:extLst>
              <a:ext uri="{FF2B5EF4-FFF2-40B4-BE49-F238E27FC236}">
                <a16:creationId xmlns:a16="http://schemas.microsoft.com/office/drawing/2014/main" id="{042E6E66-3835-45DF-80D9-C4AFDF3401FF}"/>
              </a:ext>
            </a:extLst>
          </p:cNvPr>
          <p:cNvSpPr>
            <a:spLocks noGrp="1"/>
          </p:cNvSpPr>
          <p:nvPr>
            <p:ph type="body" sz="quarter" idx="40" hasCustomPrompt="1"/>
          </p:nvPr>
        </p:nvSpPr>
        <p:spPr>
          <a:xfrm>
            <a:off x="5107230" y="4469081"/>
            <a:ext cx="1877575" cy="506399"/>
          </a:xfrm>
          <a:prstGeom prst="rect">
            <a:avLst/>
          </a:prstGeom>
        </p:spPr>
        <p:txBody>
          <a:bodyPr rtlCol="0" anchor="b">
            <a:noAutofit/>
          </a:bodyPr>
          <a:lstStyle>
            <a:lvl1pPr marL="0" indent="0" algn="ctr">
              <a:lnSpc>
                <a:spcPct val="100000"/>
              </a:lnSpc>
              <a:buNone/>
              <a:defRPr lang="it-IT" sz="1800" b="1">
                <a:solidFill>
                  <a:schemeClr val="bg1"/>
                </a:solidFill>
              </a:defRPr>
            </a:lvl1pPr>
            <a:lvl2pPr>
              <a:defRPr lang="it-IT" sz="1000"/>
            </a:lvl2pPr>
            <a:lvl3pPr>
              <a:defRPr lang="it-IT" sz="900"/>
            </a:lvl3pPr>
            <a:lvl4pPr>
              <a:defRPr lang="it-IT" sz="800"/>
            </a:lvl4pPr>
            <a:lvl5pPr>
              <a:defRPr lang="it-IT" sz="800"/>
            </a:lvl5pPr>
          </a:lstStyle>
          <a:p>
            <a:pPr lvl="0" rtl="0"/>
            <a:r>
              <a:rPr lang="it-IT"/>
              <a:t>Fare clic per modificare lo stile del titolo </a:t>
            </a:r>
          </a:p>
        </p:txBody>
      </p:sp>
      <p:sp>
        <p:nvSpPr>
          <p:cNvPr id="90" name="Segnaposto contenuto 47">
            <a:extLst>
              <a:ext uri="{FF2B5EF4-FFF2-40B4-BE49-F238E27FC236}">
                <a16:creationId xmlns:a16="http://schemas.microsoft.com/office/drawing/2014/main" id="{A6E85C70-1784-4A0C-8897-EDE98D39BC01}"/>
              </a:ext>
            </a:extLst>
          </p:cNvPr>
          <p:cNvSpPr>
            <a:spLocks noGrp="1"/>
          </p:cNvSpPr>
          <p:nvPr>
            <p:ph type="body" sz="quarter" idx="41" hasCustomPrompt="1"/>
          </p:nvPr>
        </p:nvSpPr>
        <p:spPr>
          <a:xfrm>
            <a:off x="5107230" y="5051157"/>
            <a:ext cx="1877575" cy="506399"/>
          </a:xfrm>
          <a:prstGeom prst="rect">
            <a:avLst/>
          </a:prstGeom>
        </p:spPr>
        <p:txBody>
          <a:bodyPr rtlCol="0">
            <a:noAutofit/>
          </a:bodyPr>
          <a:lstStyle>
            <a:lvl1pPr marL="0" indent="0" algn="ctr">
              <a:lnSpc>
                <a:spcPct val="90000"/>
              </a:lnSpc>
              <a:spcBef>
                <a:spcPts val="0"/>
              </a:spcBef>
              <a:buNone/>
              <a:defRPr lang="it-IT" altLang="zh-CN" sz="1400" b="0" kern="1200" dirty="0">
                <a:solidFill>
                  <a:schemeClr val="bg1"/>
                </a:solidFill>
                <a:latin typeface="+mn-lt"/>
                <a:ea typeface="+mj-ea"/>
                <a:cs typeface="+mn-cs"/>
              </a:defRPr>
            </a:lvl1pPr>
            <a:lvl2pPr>
              <a:defRPr lang="it-IT" sz="1000"/>
            </a:lvl2pPr>
            <a:lvl3pPr>
              <a:defRPr lang="it-IT" sz="900"/>
            </a:lvl3pPr>
            <a:lvl4pPr>
              <a:defRPr lang="it-IT" sz="800"/>
            </a:lvl4pPr>
            <a:lvl5pPr>
              <a:defRPr lang="it-IT" sz="800"/>
            </a:lvl5pPr>
          </a:lstStyle>
          <a:p>
            <a:pPr marL="0" lvl="0" indent="0" algn="ctr" defTabSz="914400" rtl="0" eaLnBrk="1" latinLnBrk="0" hangingPunct="1">
              <a:lnSpc>
                <a:spcPct val="100000"/>
              </a:lnSpc>
              <a:spcBef>
                <a:spcPts val="1000"/>
              </a:spcBef>
              <a:buFont typeface="Arial" panose="020B0604020202020204" pitchFamily="34" charset="0"/>
              <a:buNone/>
            </a:pPr>
            <a:r>
              <a:rPr lang="it-IT"/>
              <a:t>Fare clic per modificare lo stile del titolo </a:t>
            </a:r>
          </a:p>
        </p:txBody>
      </p:sp>
      <p:sp>
        <p:nvSpPr>
          <p:cNvPr id="91" name="Segnaposto contenuto 47" descr="Fare clic sull'icona per inserire un'immagine">
            <a:extLst>
              <a:ext uri="{FF2B5EF4-FFF2-40B4-BE49-F238E27FC236}">
                <a16:creationId xmlns:a16="http://schemas.microsoft.com/office/drawing/2014/main" id="{4CD55BC2-05D0-49CB-B0A5-C96ACB411B57}"/>
              </a:ext>
            </a:extLst>
          </p:cNvPr>
          <p:cNvSpPr>
            <a:spLocks noGrp="1"/>
          </p:cNvSpPr>
          <p:nvPr>
            <p:ph type="body" sz="quarter" idx="42" hasCustomPrompt="1"/>
          </p:nvPr>
        </p:nvSpPr>
        <p:spPr>
          <a:xfrm>
            <a:off x="7501941" y="4469081"/>
            <a:ext cx="1877575" cy="506399"/>
          </a:xfrm>
          <a:prstGeom prst="rect">
            <a:avLst/>
          </a:prstGeom>
        </p:spPr>
        <p:txBody>
          <a:bodyPr rtlCol="0" anchor="b">
            <a:noAutofit/>
          </a:bodyPr>
          <a:lstStyle>
            <a:lvl1pPr marL="0" indent="0" algn="ctr">
              <a:lnSpc>
                <a:spcPct val="100000"/>
              </a:lnSpc>
              <a:buNone/>
              <a:defRPr lang="it-IT" sz="1800" b="1">
                <a:solidFill>
                  <a:schemeClr val="bg1"/>
                </a:solidFill>
              </a:defRPr>
            </a:lvl1pPr>
            <a:lvl2pPr>
              <a:defRPr lang="it-IT" sz="1000"/>
            </a:lvl2pPr>
            <a:lvl3pPr>
              <a:defRPr lang="it-IT" sz="900"/>
            </a:lvl3pPr>
            <a:lvl4pPr>
              <a:defRPr lang="it-IT" sz="800"/>
            </a:lvl4pPr>
            <a:lvl5pPr>
              <a:defRPr lang="it-IT" sz="800"/>
            </a:lvl5pPr>
          </a:lstStyle>
          <a:p>
            <a:pPr lvl="0" rtl="0"/>
            <a:r>
              <a:rPr lang="it-IT"/>
              <a:t>Fare clic per modificare lo stile del titolo </a:t>
            </a:r>
          </a:p>
        </p:txBody>
      </p:sp>
      <p:sp>
        <p:nvSpPr>
          <p:cNvPr id="92" name="Segnaposto contenuto 47">
            <a:extLst>
              <a:ext uri="{FF2B5EF4-FFF2-40B4-BE49-F238E27FC236}">
                <a16:creationId xmlns:a16="http://schemas.microsoft.com/office/drawing/2014/main" id="{49DB7120-2F2C-4F89-AA8C-ABC4F3FF25F3}"/>
              </a:ext>
            </a:extLst>
          </p:cNvPr>
          <p:cNvSpPr>
            <a:spLocks noGrp="1"/>
          </p:cNvSpPr>
          <p:nvPr>
            <p:ph type="body" sz="quarter" idx="43" hasCustomPrompt="1"/>
          </p:nvPr>
        </p:nvSpPr>
        <p:spPr>
          <a:xfrm>
            <a:off x="7501941" y="5051157"/>
            <a:ext cx="1877575" cy="506399"/>
          </a:xfrm>
          <a:prstGeom prst="rect">
            <a:avLst/>
          </a:prstGeom>
        </p:spPr>
        <p:txBody>
          <a:bodyPr rtlCol="0">
            <a:noAutofit/>
          </a:bodyPr>
          <a:lstStyle>
            <a:lvl1pPr marL="0" indent="0" algn="ctr">
              <a:lnSpc>
                <a:spcPct val="90000"/>
              </a:lnSpc>
              <a:spcBef>
                <a:spcPts val="0"/>
              </a:spcBef>
              <a:buNone/>
              <a:defRPr lang="it-IT" altLang="zh-CN" sz="1400" b="0" kern="1200" dirty="0">
                <a:solidFill>
                  <a:schemeClr val="bg1"/>
                </a:solidFill>
                <a:latin typeface="+mn-lt"/>
                <a:ea typeface="+mj-ea"/>
                <a:cs typeface="+mn-cs"/>
              </a:defRPr>
            </a:lvl1pPr>
            <a:lvl2pPr>
              <a:defRPr lang="it-IT" sz="1000"/>
            </a:lvl2pPr>
            <a:lvl3pPr>
              <a:defRPr lang="it-IT" sz="900"/>
            </a:lvl3pPr>
            <a:lvl4pPr>
              <a:defRPr lang="it-IT" sz="800"/>
            </a:lvl4pPr>
            <a:lvl5pPr>
              <a:defRPr lang="it-IT" sz="800"/>
            </a:lvl5pPr>
          </a:lstStyle>
          <a:p>
            <a:pPr marL="0" lvl="0" indent="0" algn="ctr" defTabSz="914400" rtl="0" eaLnBrk="1" latinLnBrk="0" hangingPunct="1">
              <a:lnSpc>
                <a:spcPct val="100000"/>
              </a:lnSpc>
              <a:spcBef>
                <a:spcPts val="1000"/>
              </a:spcBef>
              <a:buFont typeface="Arial" panose="020B0604020202020204" pitchFamily="34" charset="0"/>
              <a:buNone/>
            </a:pPr>
            <a:r>
              <a:rPr lang="it-IT"/>
              <a:t>Fare clic per modificare lo stile del titolo </a:t>
            </a:r>
          </a:p>
        </p:txBody>
      </p:sp>
      <p:sp>
        <p:nvSpPr>
          <p:cNvPr id="93" name="Segnaposto contenuto 47" descr="Fare clic sull'icona per inserire un'immagine">
            <a:extLst>
              <a:ext uri="{FF2B5EF4-FFF2-40B4-BE49-F238E27FC236}">
                <a16:creationId xmlns:a16="http://schemas.microsoft.com/office/drawing/2014/main" id="{AEB1F7BA-7D83-4C23-A72B-82DF9377E9C3}"/>
              </a:ext>
            </a:extLst>
          </p:cNvPr>
          <p:cNvSpPr>
            <a:spLocks noGrp="1"/>
          </p:cNvSpPr>
          <p:nvPr>
            <p:ph type="body" sz="quarter" idx="44" hasCustomPrompt="1"/>
          </p:nvPr>
        </p:nvSpPr>
        <p:spPr>
          <a:xfrm>
            <a:off x="8734718" y="2355643"/>
            <a:ext cx="1877575" cy="506399"/>
          </a:xfrm>
          <a:prstGeom prst="rect">
            <a:avLst/>
          </a:prstGeom>
        </p:spPr>
        <p:txBody>
          <a:bodyPr rtlCol="0" anchor="b">
            <a:noAutofit/>
          </a:bodyPr>
          <a:lstStyle>
            <a:lvl1pPr marL="0" indent="0" algn="ctr">
              <a:lnSpc>
                <a:spcPct val="100000"/>
              </a:lnSpc>
              <a:buNone/>
              <a:defRPr lang="it-IT" sz="1800" b="1">
                <a:solidFill>
                  <a:schemeClr val="bg1"/>
                </a:solidFill>
              </a:defRPr>
            </a:lvl1pPr>
            <a:lvl2pPr>
              <a:defRPr lang="it-IT" sz="1000"/>
            </a:lvl2pPr>
            <a:lvl3pPr>
              <a:defRPr lang="it-IT" sz="900"/>
            </a:lvl3pPr>
            <a:lvl4pPr>
              <a:defRPr lang="it-IT" sz="800"/>
            </a:lvl4pPr>
            <a:lvl5pPr>
              <a:defRPr lang="it-IT" sz="800"/>
            </a:lvl5pPr>
          </a:lstStyle>
          <a:p>
            <a:pPr lvl="0" rtl="0"/>
            <a:r>
              <a:rPr lang="it-IT"/>
              <a:t>Fare clic per modificare lo stile del titolo </a:t>
            </a:r>
          </a:p>
        </p:txBody>
      </p:sp>
      <p:sp>
        <p:nvSpPr>
          <p:cNvPr id="94" name="Segnaposto contenuto 47">
            <a:extLst>
              <a:ext uri="{FF2B5EF4-FFF2-40B4-BE49-F238E27FC236}">
                <a16:creationId xmlns:a16="http://schemas.microsoft.com/office/drawing/2014/main" id="{7C32F3EB-1AC3-40E9-B66D-ADB19CC74F0F}"/>
              </a:ext>
            </a:extLst>
          </p:cNvPr>
          <p:cNvSpPr>
            <a:spLocks noGrp="1"/>
          </p:cNvSpPr>
          <p:nvPr>
            <p:ph type="body" sz="quarter" idx="45" hasCustomPrompt="1"/>
          </p:nvPr>
        </p:nvSpPr>
        <p:spPr>
          <a:xfrm>
            <a:off x="8734718" y="2937719"/>
            <a:ext cx="1877575" cy="506399"/>
          </a:xfrm>
          <a:prstGeom prst="rect">
            <a:avLst/>
          </a:prstGeom>
        </p:spPr>
        <p:txBody>
          <a:bodyPr rtlCol="0">
            <a:noAutofit/>
          </a:bodyPr>
          <a:lstStyle>
            <a:lvl1pPr marL="0" indent="0" algn="ctr">
              <a:lnSpc>
                <a:spcPct val="90000"/>
              </a:lnSpc>
              <a:spcBef>
                <a:spcPts val="0"/>
              </a:spcBef>
              <a:buNone/>
              <a:defRPr lang="it-IT" altLang="zh-CN" sz="1400" b="0" kern="1200" dirty="0">
                <a:solidFill>
                  <a:schemeClr val="bg1"/>
                </a:solidFill>
                <a:latin typeface="+mn-lt"/>
                <a:ea typeface="+mj-ea"/>
                <a:cs typeface="+mn-cs"/>
              </a:defRPr>
            </a:lvl1pPr>
            <a:lvl2pPr>
              <a:defRPr lang="it-IT" sz="1000"/>
            </a:lvl2pPr>
            <a:lvl3pPr>
              <a:defRPr lang="it-IT" sz="900"/>
            </a:lvl3pPr>
            <a:lvl4pPr>
              <a:defRPr lang="it-IT" sz="800"/>
            </a:lvl4pPr>
            <a:lvl5pPr>
              <a:defRPr lang="it-IT" sz="800"/>
            </a:lvl5pPr>
          </a:lstStyle>
          <a:p>
            <a:pPr marL="0" lvl="0" indent="0" algn="ctr" defTabSz="914400" rtl="0" eaLnBrk="1" latinLnBrk="0" hangingPunct="1">
              <a:lnSpc>
                <a:spcPct val="100000"/>
              </a:lnSpc>
              <a:spcBef>
                <a:spcPts val="1000"/>
              </a:spcBef>
              <a:buFont typeface="Arial" panose="020B0604020202020204" pitchFamily="34" charset="0"/>
              <a:buNone/>
            </a:pPr>
            <a:r>
              <a:rPr lang="it-IT"/>
              <a:t>Fare clic per modificare lo stile del titolo </a:t>
            </a:r>
          </a:p>
        </p:txBody>
      </p:sp>
      <p:sp>
        <p:nvSpPr>
          <p:cNvPr id="2" name="Titolo 1">
            <a:extLst>
              <a:ext uri="{FF2B5EF4-FFF2-40B4-BE49-F238E27FC236}">
                <a16:creationId xmlns:a16="http://schemas.microsoft.com/office/drawing/2014/main" id="{667E7569-B8BF-39D0-D742-EF98B83E4E1D}"/>
              </a:ext>
            </a:extLst>
          </p:cNvPr>
          <p:cNvSpPr>
            <a:spLocks noGrp="1"/>
          </p:cNvSpPr>
          <p:nvPr>
            <p:ph type="title"/>
          </p:nvPr>
        </p:nvSpPr>
        <p:spPr>
          <a:xfrm>
            <a:off x="578914" y="726705"/>
            <a:ext cx="10515600" cy="1205058"/>
          </a:xfrm>
        </p:spPr>
        <p:txBody>
          <a:bodyPr rtlCol="0" anchor="t">
            <a:noAutofit/>
          </a:bodyPr>
          <a:lstStyle>
            <a:lvl1pPr algn="l">
              <a:defRPr lang="it-IT"/>
            </a:lvl1pPr>
          </a:lstStyle>
          <a:p>
            <a:pPr rtl="0"/>
            <a:r>
              <a:rPr lang="it-IT"/>
              <a:t>Fare clic per modificare lo stile del titolo</a:t>
            </a:r>
            <a:endParaRPr lang="it-IT" dirty="0"/>
          </a:p>
        </p:txBody>
      </p:sp>
      <p:sp>
        <p:nvSpPr>
          <p:cNvPr id="3" name="Segnaposto piè di pagina 2">
            <a:extLst>
              <a:ext uri="{FF2B5EF4-FFF2-40B4-BE49-F238E27FC236}">
                <a16:creationId xmlns:a16="http://schemas.microsoft.com/office/drawing/2014/main" id="{9FC159C7-D006-5B5F-1FEA-689C432B8C8C}"/>
              </a:ext>
            </a:extLst>
          </p:cNvPr>
          <p:cNvSpPr>
            <a:spLocks noGrp="1"/>
          </p:cNvSpPr>
          <p:nvPr>
            <p:ph type="ftr" sz="quarter" idx="46"/>
          </p:nvPr>
        </p:nvSpPr>
        <p:spPr/>
        <p:txBody>
          <a:bodyPr rtlCol="0">
            <a:noAutofit/>
          </a:bodyPr>
          <a:lstStyle>
            <a:defPPr>
              <a:defRPr lang="it-IT"/>
            </a:defPPr>
          </a:lstStyle>
          <a:p>
            <a:pPr rtl="0"/>
            <a:r>
              <a:rPr lang="it-IT" noProof="0" dirty="0"/>
              <a:t>Titolo Presentazione</a:t>
            </a:r>
          </a:p>
        </p:txBody>
      </p:sp>
      <p:sp>
        <p:nvSpPr>
          <p:cNvPr id="4" name="Segnaposto numero diapositiva 3">
            <a:extLst>
              <a:ext uri="{FF2B5EF4-FFF2-40B4-BE49-F238E27FC236}">
                <a16:creationId xmlns:a16="http://schemas.microsoft.com/office/drawing/2014/main" id="{4F0EBABD-E264-2C96-1139-289A712F35B7}"/>
              </a:ext>
            </a:extLst>
          </p:cNvPr>
          <p:cNvSpPr>
            <a:spLocks noGrp="1"/>
          </p:cNvSpPr>
          <p:nvPr>
            <p:ph type="sldNum" sz="quarter" idx="47"/>
          </p:nvPr>
        </p:nvSpPr>
        <p:spPr/>
        <p:txBody>
          <a:bodyPr rtlCol="0">
            <a:noAutofit/>
          </a:bodyPr>
          <a:lstStyle>
            <a:defPPr>
              <a:defRPr lang="it-IT"/>
            </a:defPPr>
          </a:lstStyle>
          <a:p>
            <a:pPr rtl="0"/>
            <a:fld id="{47FEACEE-25B4-4A2D-B147-27296E36371D}" type="slidenum">
              <a:rPr lang="it-IT" altLang="zh-CN" noProof="0" smtClean="0"/>
              <a:pPr/>
              <a:t>‹N›</a:t>
            </a:fld>
            <a:endParaRPr lang="it-IT" altLang="zh-CN" noProof="0" dirty="0"/>
          </a:p>
        </p:txBody>
      </p:sp>
    </p:spTree>
    <p:extLst>
      <p:ext uri="{BB962C8B-B14F-4D97-AF65-F5344CB8AC3E}">
        <p14:creationId xmlns:p14="http://schemas.microsoft.com/office/powerpoint/2010/main" val="35908809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ue contenuti">
    <p:spTree>
      <p:nvGrpSpPr>
        <p:cNvPr id="1" name=""/>
        <p:cNvGrpSpPr/>
        <p:nvPr/>
      </p:nvGrpSpPr>
      <p:grpSpPr>
        <a:xfrm>
          <a:off x="0" y="0"/>
          <a:ext cx="0" cy="0"/>
          <a:chOff x="0" y="0"/>
          <a:chExt cx="0" cy="0"/>
        </a:xfrm>
      </p:grpSpPr>
      <p:sp>
        <p:nvSpPr>
          <p:cNvPr id="4" name="Rettangolo 13">
            <a:extLst>
              <a:ext uri="{FF2B5EF4-FFF2-40B4-BE49-F238E27FC236}">
                <a16:creationId xmlns:a16="http://schemas.microsoft.com/office/drawing/2014/main" id="{12BFFCE7-C68B-4904-8795-9589C3F38FD4}"/>
              </a:ext>
            </a:extLst>
          </p:cNvPr>
          <p:cNvSpPr/>
          <p:nvPr userDrawn="1"/>
        </p:nvSpPr>
        <p:spPr>
          <a:xfrm>
            <a:off x="636161" y="5854024"/>
            <a:ext cx="2330137" cy="708120"/>
          </a:xfrm>
          <a:prstGeom prst="rect">
            <a:avLst/>
          </a:prstGeom>
          <a:solidFill>
            <a:srgbClr val="0F26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it-IT"/>
            </a:defPPr>
          </a:lstStyle>
          <a:p>
            <a:pPr algn="ctr" rtl="0"/>
            <a:endParaRPr lang="it-IT" noProof="0" dirty="0"/>
          </a:p>
        </p:txBody>
      </p:sp>
      <p:sp>
        <p:nvSpPr>
          <p:cNvPr id="7" name="Figura a mano libera: Forma 19">
            <a:extLst>
              <a:ext uri="{FF2B5EF4-FFF2-40B4-BE49-F238E27FC236}">
                <a16:creationId xmlns:a16="http://schemas.microsoft.com/office/drawing/2014/main" id="{F38B75F8-75D4-4B41-B7C7-433032DD0A6F}"/>
              </a:ext>
            </a:extLst>
          </p:cNvPr>
          <p:cNvSpPr/>
          <p:nvPr userDrawn="1"/>
        </p:nvSpPr>
        <p:spPr>
          <a:xfrm flipH="1">
            <a:off x="769290" y="491100"/>
            <a:ext cx="1886361" cy="2213189"/>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it-IT"/>
            </a:defPPr>
          </a:lstStyle>
          <a:p>
            <a:pPr algn="ctr" rtl="0"/>
            <a:endParaRPr lang="it-IT" noProof="0" dirty="0"/>
          </a:p>
        </p:txBody>
      </p:sp>
      <p:sp>
        <p:nvSpPr>
          <p:cNvPr id="8" name="Figura a mano libera: Forma 24">
            <a:extLst>
              <a:ext uri="{FF2B5EF4-FFF2-40B4-BE49-F238E27FC236}">
                <a16:creationId xmlns:a16="http://schemas.microsoft.com/office/drawing/2014/main" id="{671D1224-EDDC-4900-92DC-13608D44C524}"/>
              </a:ext>
            </a:extLst>
          </p:cNvPr>
          <p:cNvSpPr/>
          <p:nvPr userDrawn="1"/>
        </p:nvSpPr>
        <p:spPr>
          <a:xfrm flipH="1">
            <a:off x="783145" y="4057904"/>
            <a:ext cx="1886359" cy="2213189"/>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it-IT"/>
            </a:defPPr>
          </a:lstStyle>
          <a:p>
            <a:pPr algn="ctr" rtl="0"/>
            <a:endParaRPr lang="it-IT" noProof="0" dirty="0"/>
          </a:p>
        </p:txBody>
      </p:sp>
      <p:sp>
        <p:nvSpPr>
          <p:cNvPr id="15" name="Figura a mano libera 14">
            <a:extLst>
              <a:ext uri="{FF2B5EF4-FFF2-40B4-BE49-F238E27FC236}">
                <a16:creationId xmlns:a16="http://schemas.microsoft.com/office/drawing/2014/main" id="{635A9E44-4E60-1AD1-0B85-72422683B48A}"/>
              </a:ext>
            </a:extLst>
          </p:cNvPr>
          <p:cNvSpPr/>
          <p:nvPr userDrawn="1"/>
        </p:nvSpPr>
        <p:spPr>
          <a:xfrm flipH="1">
            <a:off x="0" y="3709992"/>
            <a:ext cx="1157948" cy="1502830"/>
          </a:xfrm>
          <a:custGeom>
            <a:avLst/>
            <a:gdLst>
              <a:gd name="connsiteX0" fmla="*/ 638572 w 1157948"/>
              <a:gd name="connsiteY0" fmla="*/ 0 h 1502830"/>
              <a:gd name="connsiteX1" fmla="*/ 0 w 1157948"/>
              <a:gd name="connsiteY1" fmla="*/ 378385 h 1502830"/>
              <a:gd name="connsiteX2" fmla="*/ 0 w 1157948"/>
              <a:gd name="connsiteY2" fmla="*/ 1129800 h 1502830"/>
              <a:gd name="connsiteX3" fmla="*/ 640317 w 1157948"/>
              <a:gd name="connsiteY3" fmla="*/ 1502830 h 1502830"/>
              <a:gd name="connsiteX4" fmla="*/ 1157948 w 1157948"/>
              <a:gd name="connsiteY4" fmla="*/ 1200968 h 1502830"/>
              <a:gd name="connsiteX5" fmla="*/ 1157948 w 1157948"/>
              <a:gd name="connsiteY5" fmla="*/ 304639 h 1502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7948" h="1502830">
                <a:moveTo>
                  <a:pt x="638572" y="0"/>
                </a:moveTo>
                <a:lnTo>
                  <a:pt x="0" y="378385"/>
                </a:lnTo>
                <a:lnTo>
                  <a:pt x="0" y="1129800"/>
                </a:lnTo>
                <a:lnTo>
                  <a:pt x="640317" y="1502830"/>
                </a:lnTo>
                <a:lnTo>
                  <a:pt x="1157948" y="1200968"/>
                </a:lnTo>
                <a:lnTo>
                  <a:pt x="1157948" y="304639"/>
                </a:lnTo>
                <a:close/>
              </a:path>
            </a:pathLst>
          </a:cu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it-IT"/>
            </a:defPPr>
          </a:lstStyle>
          <a:p>
            <a:pPr algn="ctr" rtl="0"/>
            <a:endParaRPr lang="it-IT" noProof="0" dirty="0"/>
          </a:p>
        </p:txBody>
      </p:sp>
      <p:sp>
        <p:nvSpPr>
          <p:cNvPr id="21" name="Sottotitolo 47" descr="Fare clic sull'icona per inserire un'immagine">
            <a:extLst>
              <a:ext uri="{FF2B5EF4-FFF2-40B4-BE49-F238E27FC236}">
                <a16:creationId xmlns:a16="http://schemas.microsoft.com/office/drawing/2014/main" id="{0C7786BA-5E56-47AA-AE47-4EC07A0D4FA1}"/>
              </a:ext>
            </a:extLst>
          </p:cNvPr>
          <p:cNvSpPr>
            <a:spLocks noGrp="1"/>
          </p:cNvSpPr>
          <p:nvPr>
            <p:ph type="body" sz="quarter" idx="27" hasCustomPrompt="1"/>
          </p:nvPr>
        </p:nvSpPr>
        <p:spPr>
          <a:xfrm>
            <a:off x="4550705" y="3625598"/>
            <a:ext cx="2653545" cy="587964"/>
          </a:xfrm>
          <a:prstGeom prst="rect">
            <a:avLst/>
          </a:prstGeom>
        </p:spPr>
        <p:txBody>
          <a:bodyPr rtlCol="0" anchor="b">
            <a:noAutofit/>
          </a:bodyPr>
          <a:lstStyle>
            <a:lvl1pPr marL="0" indent="0" algn="l">
              <a:lnSpc>
                <a:spcPct val="100000"/>
              </a:lnSpc>
              <a:buNone/>
              <a:defRPr lang="it-IT" sz="1800" b="1">
                <a:solidFill>
                  <a:schemeClr val="bg1"/>
                </a:solidFill>
              </a:defRPr>
            </a:lvl1pPr>
            <a:lvl2pPr>
              <a:defRPr lang="it-IT" sz="1000"/>
            </a:lvl2pPr>
            <a:lvl3pPr>
              <a:defRPr lang="it-IT" sz="900"/>
            </a:lvl3pPr>
            <a:lvl4pPr>
              <a:defRPr lang="it-IT" sz="800"/>
            </a:lvl4pPr>
            <a:lvl5pPr>
              <a:defRPr lang="it-IT" sz="800"/>
            </a:lvl5pPr>
          </a:lstStyle>
          <a:p>
            <a:pPr lvl="0" rtl="0"/>
            <a:r>
              <a:rPr lang="it-IT" noProof="0"/>
              <a:t>Fare clic per modificare lo stile del titolo </a:t>
            </a:r>
          </a:p>
        </p:txBody>
      </p:sp>
      <p:sp>
        <p:nvSpPr>
          <p:cNvPr id="23" name="Segnaposto contenuto 47">
            <a:extLst>
              <a:ext uri="{FF2B5EF4-FFF2-40B4-BE49-F238E27FC236}">
                <a16:creationId xmlns:a16="http://schemas.microsoft.com/office/drawing/2014/main" id="{880214CF-87DD-476A-9B2E-A58DB313A61A}"/>
              </a:ext>
            </a:extLst>
          </p:cNvPr>
          <p:cNvSpPr>
            <a:spLocks noGrp="1"/>
          </p:cNvSpPr>
          <p:nvPr>
            <p:ph type="body" sz="quarter" idx="28" hasCustomPrompt="1"/>
          </p:nvPr>
        </p:nvSpPr>
        <p:spPr>
          <a:xfrm>
            <a:off x="4550705" y="4246516"/>
            <a:ext cx="2653545" cy="1727103"/>
          </a:xfrm>
          <a:prstGeom prst="rect">
            <a:avLst/>
          </a:prstGeom>
        </p:spPr>
        <p:txBody>
          <a:bodyPr rtlCol="0">
            <a:noAutofit/>
          </a:bodyPr>
          <a:lstStyle>
            <a:lvl1pPr marL="0" indent="0" algn="l">
              <a:lnSpc>
                <a:spcPct val="100000"/>
              </a:lnSpc>
              <a:spcBef>
                <a:spcPts val="0"/>
              </a:spcBef>
              <a:buNone/>
              <a:defRPr lang="it-IT" sz="1400" b="0">
                <a:solidFill>
                  <a:schemeClr val="bg1"/>
                </a:solidFill>
                <a:latin typeface="+mn-lt"/>
              </a:defRPr>
            </a:lvl1pPr>
            <a:lvl2pPr>
              <a:defRPr lang="it-IT" sz="1000"/>
            </a:lvl2pPr>
            <a:lvl3pPr>
              <a:defRPr lang="it-IT" sz="900"/>
            </a:lvl3pPr>
            <a:lvl4pPr>
              <a:defRPr lang="it-IT" sz="800"/>
            </a:lvl4pPr>
            <a:lvl5pPr>
              <a:defRPr lang="it-IT" sz="800"/>
            </a:lvl5pPr>
          </a:lstStyle>
          <a:p>
            <a:pPr lvl="0" rtl="0"/>
            <a:r>
              <a:rPr lang="it-IT" noProof="0"/>
              <a:t>Fare clic per modificare lo stile del titolo </a:t>
            </a:r>
          </a:p>
        </p:txBody>
      </p:sp>
      <p:sp>
        <p:nvSpPr>
          <p:cNvPr id="37" name="Segnaposto immagine">
            <a:extLst>
              <a:ext uri="{FF2B5EF4-FFF2-40B4-BE49-F238E27FC236}">
                <a16:creationId xmlns:a16="http://schemas.microsoft.com/office/drawing/2014/main" id="{264CF63C-079E-41AA-AA9A-762A765E699F}"/>
              </a:ext>
            </a:extLst>
          </p:cNvPr>
          <p:cNvSpPr>
            <a:spLocks noGrp="1"/>
          </p:cNvSpPr>
          <p:nvPr>
            <p:ph type="pic" sz="quarter" idx="51"/>
          </p:nvPr>
        </p:nvSpPr>
        <p:spPr>
          <a:xfrm>
            <a:off x="1788170" y="2296125"/>
            <a:ext cx="1886360" cy="2144668"/>
          </a:xfrm>
          <a:custGeom>
            <a:avLst/>
            <a:gdLst>
              <a:gd name="connsiteX0" fmla="*/ 0 w 4816475"/>
              <a:gd name="connsiteY0" fmla="*/ 2407444 h 4814888"/>
              <a:gd name="connsiteX1" fmla="*/ 1203722 w 4816475"/>
              <a:gd name="connsiteY1" fmla="*/ 1 h 4814888"/>
              <a:gd name="connsiteX2" fmla="*/ 3612753 w 4816475"/>
              <a:gd name="connsiteY2" fmla="*/ 1 h 4814888"/>
              <a:gd name="connsiteX3" fmla="*/ 4816475 w 4816475"/>
              <a:gd name="connsiteY3" fmla="*/ 2407444 h 4814888"/>
              <a:gd name="connsiteX4" fmla="*/ 3612753 w 4816475"/>
              <a:gd name="connsiteY4" fmla="*/ 4814887 h 4814888"/>
              <a:gd name="connsiteX5" fmla="*/ 1203722 w 4816475"/>
              <a:gd name="connsiteY5" fmla="*/ 4814887 h 4814888"/>
              <a:gd name="connsiteX6" fmla="*/ 0 w 4816475"/>
              <a:gd name="connsiteY6" fmla="*/ 2407444 h 4814888"/>
              <a:gd name="connsiteX0" fmla="*/ 0 w 4816475"/>
              <a:gd name="connsiteY0" fmla="*/ 2407443 h 4814886"/>
              <a:gd name="connsiteX1" fmla="*/ 2199402 w 4816475"/>
              <a:gd name="connsiteY1" fmla="*/ 243840 h 4814886"/>
              <a:gd name="connsiteX2" fmla="*/ 3612753 w 4816475"/>
              <a:gd name="connsiteY2" fmla="*/ 0 h 4814886"/>
              <a:gd name="connsiteX3" fmla="*/ 4816475 w 4816475"/>
              <a:gd name="connsiteY3" fmla="*/ 2407443 h 4814886"/>
              <a:gd name="connsiteX4" fmla="*/ 3612753 w 4816475"/>
              <a:gd name="connsiteY4" fmla="*/ 4814886 h 4814886"/>
              <a:gd name="connsiteX5" fmla="*/ 1203722 w 4816475"/>
              <a:gd name="connsiteY5" fmla="*/ 4814886 h 4814886"/>
              <a:gd name="connsiteX6" fmla="*/ 0 w 4816475"/>
              <a:gd name="connsiteY6" fmla="*/ 2407443 h 4814886"/>
              <a:gd name="connsiteX0" fmla="*/ 0 w 4816475"/>
              <a:gd name="connsiteY0" fmla="*/ 2163603 h 4571046"/>
              <a:gd name="connsiteX1" fmla="*/ 2199402 w 4816475"/>
              <a:gd name="connsiteY1" fmla="*/ 0 h 4571046"/>
              <a:gd name="connsiteX2" fmla="*/ 4608433 w 4816475"/>
              <a:gd name="connsiteY2" fmla="*/ 721360 h 4571046"/>
              <a:gd name="connsiteX3" fmla="*/ 4816475 w 4816475"/>
              <a:gd name="connsiteY3" fmla="*/ 2163603 h 4571046"/>
              <a:gd name="connsiteX4" fmla="*/ 3612753 w 4816475"/>
              <a:gd name="connsiteY4" fmla="*/ 4571046 h 4571046"/>
              <a:gd name="connsiteX5" fmla="*/ 1203722 w 4816475"/>
              <a:gd name="connsiteY5" fmla="*/ 4571046 h 4571046"/>
              <a:gd name="connsiteX6" fmla="*/ 0 w 4816475"/>
              <a:gd name="connsiteY6" fmla="*/ 2163603 h 4571046"/>
              <a:gd name="connsiteX0" fmla="*/ 0 w 4958715"/>
              <a:gd name="connsiteY0" fmla="*/ 2163603 h 4571046"/>
              <a:gd name="connsiteX1" fmla="*/ 2199402 w 4958715"/>
              <a:gd name="connsiteY1" fmla="*/ 0 h 4571046"/>
              <a:gd name="connsiteX2" fmla="*/ 4608433 w 4958715"/>
              <a:gd name="connsiteY2" fmla="*/ 721360 h 4571046"/>
              <a:gd name="connsiteX3" fmla="*/ 4958715 w 4958715"/>
              <a:gd name="connsiteY3" fmla="*/ 2803683 h 4571046"/>
              <a:gd name="connsiteX4" fmla="*/ 3612753 w 4958715"/>
              <a:gd name="connsiteY4" fmla="*/ 4571046 h 4571046"/>
              <a:gd name="connsiteX5" fmla="*/ 1203722 w 4958715"/>
              <a:gd name="connsiteY5" fmla="*/ 4571046 h 4571046"/>
              <a:gd name="connsiteX6" fmla="*/ 0 w 4958715"/>
              <a:gd name="connsiteY6" fmla="*/ 2163603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1161050 w 4916043"/>
              <a:gd name="connsiteY5" fmla="*/ 4571046 h 4571046"/>
              <a:gd name="connsiteX6" fmla="*/ 0 w 4916043"/>
              <a:gd name="connsiteY6" fmla="*/ 1273587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21098 w 4916043"/>
              <a:gd name="connsiteY5" fmla="*/ 3815142 h 4571046"/>
              <a:gd name="connsiteX6" fmla="*/ 0 w 4916043"/>
              <a:gd name="connsiteY6" fmla="*/ 1273587 h 4571046"/>
              <a:gd name="connsiteX0" fmla="*/ 0 w 4916043"/>
              <a:gd name="connsiteY0" fmla="*/ 1273587 h 5066346"/>
              <a:gd name="connsiteX1" fmla="*/ 2156730 w 4916043"/>
              <a:gd name="connsiteY1" fmla="*/ 0 h 5066346"/>
              <a:gd name="connsiteX2" fmla="*/ 4565761 w 4916043"/>
              <a:gd name="connsiteY2" fmla="*/ 721360 h 5066346"/>
              <a:gd name="connsiteX3" fmla="*/ 4916043 w 4916043"/>
              <a:gd name="connsiteY3" fmla="*/ 2803683 h 5066346"/>
              <a:gd name="connsiteX4" fmla="*/ 2236581 w 4916043"/>
              <a:gd name="connsiteY4" fmla="*/ 5066346 h 5066346"/>
              <a:gd name="connsiteX5" fmla="*/ 21098 w 4916043"/>
              <a:gd name="connsiteY5" fmla="*/ 3815142 h 5066346"/>
              <a:gd name="connsiteX6" fmla="*/ 0 w 4916043"/>
              <a:gd name="connsiteY6" fmla="*/ 1273587 h 5066346"/>
              <a:gd name="connsiteX0" fmla="*/ 0 w 4565761"/>
              <a:gd name="connsiteY0" fmla="*/ 1273587 h 5066346"/>
              <a:gd name="connsiteX1" fmla="*/ 2156730 w 4565761"/>
              <a:gd name="connsiteY1" fmla="*/ 0 h 5066346"/>
              <a:gd name="connsiteX2" fmla="*/ 4565761 w 4565761"/>
              <a:gd name="connsiteY2" fmla="*/ 721360 h 5066346"/>
              <a:gd name="connsiteX3" fmla="*/ 4405503 w 4565761"/>
              <a:gd name="connsiteY3" fmla="*/ 3801903 h 5066346"/>
              <a:gd name="connsiteX4" fmla="*/ 2236581 w 4565761"/>
              <a:gd name="connsiteY4" fmla="*/ 5066346 h 5066346"/>
              <a:gd name="connsiteX5" fmla="*/ 21098 w 4565761"/>
              <a:gd name="connsiteY5" fmla="*/ 3815142 h 5066346"/>
              <a:gd name="connsiteX6" fmla="*/ 0 w 4565761"/>
              <a:gd name="connsiteY6" fmla="*/ 1273587 h 5066346"/>
              <a:gd name="connsiteX0" fmla="*/ 0 w 4405503"/>
              <a:gd name="connsiteY0" fmla="*/ 1273587 h 5066346"/>
              <a:gd name="connsiteX1" fmla="*/ 2156730 w 4405503"/>
              <a:gd name="connsiteY1" fmla="*/ 0 h 5066346"/>
              <a:gd name="connsiteX2" fmla="*/ 4398121 w 4405503"/>
              <a:gd name="connsiteY2" fmla="*/ 1277620 h 5066346"/>
              <a:gd name="connsiteX3" fmla="*/ 4405503 w 4405503"/>
              <a:gd name="connsiteY3" fmla="*/ 3801903 h 5066346"/>
              <a:gd name="connsiteX4" fmla="*/ 2236581 w 4405503"/>
              <a:gd name="connsiteY4" fmla="*/ 5066346 h 5066346"/>
              <a:gd name="connsiteX5" fmla="*/ 21098 w 4405503"/>
              <a:gd name="connsiteY5" fmla="*/ 3815142 h 5066346"/>
              <a:gd name="connsiteX6" fmla="*/ 0 w 4405503"/>
              <a:gd name="connsiteY6" fmla="*/ 1273587 h 506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503" h="5066346">
                <a:moveTo>
                  <a:pt x="0" y="1273587"/>
                </a:moveTo>
                <a:lnTo>
                  <a:pt x="2156730" y="0"/>
                </a:lnTo>
                <a:lnTo>
                  <a:pt x="4398121" y="1277620"/>
                </a:lnTo>
                <a:cubicBezTo>
                  <a:pt x="4400582" y="2119048"/>
                  <a:pt x="4403042" y="2960475"/>
                  <a:pt x="4405503" y="3801903"/>
                </a:cubicBezTo>
                <a:lnTo>
                  <a:pt x="2236581" y="5066346"/>
                </a:lnTo>
                <a:lnTo>
                  <a:pt x="21098" y="3815142"/>
                </a:lnTo>
                <a:lnTo>
                  <a:pt x="0" y="1273587"/>
                </a:lnTo>
                <a:close/>
              </a:path>
            </a:pathLst>
          </a:custGeom>
          <a:solidFill>
            <a:schemeClr val="bg1">
              <a:lumMod val="95000"/>
            </a:schemeClr>
          </a:solidFill>
        </p:spPr>
        <p:txBody>
          <a:bodyPr rtlCol="0" anchor="ctr">
            <a:noAutofit/>
          </a:bodyPr>
          <a:lstStyle>
            <a:lvl1pPr marL="0" indent="0" algn="ctr">
              <a:buNone/>
              <a:defRPr lang="it-IT" sz="1000">
                <a:solidFill>
                  <a:schemeClr val="tx1"/>
                </a:solidFill>
              </a:defRPr>
            </a:lvl1pPr>
          </a:lstStyle>
          <a:p>
            <a:pPr rtl="0"/>
            <a:r>
              <a:rPr lang="it-IT" noProof="0"/>
              <a:t>Fare clic sull'icona per inserire un'immagine</a:t>
            </a:r>
          </a:p>
        </p:txBody>
      </p:sp>
      <p:sp>
        <p:nvSpPr>
          <p:cNvPr id="17" name="Titolo 1">
            <a:extLst>
              <a:ext uri="{FF2B5EF4-FFF2-40B4-BE49-F238E27FC236}">
                <a16:creationId xmlns:a16="http://schemas.microsoft.com/office/drawing/2014/main" id="{D041C638-CBB8-1159-9AF8-B5D14CC7BE0F}"/>
              </a:ext>
            </a:extLst>
          </p:cNvPr>
          <p:cNvSpPr>
            <a:spLocks noGrp="1"/>
          </p:cNvSpPr>
          <p:nvPr>
            <p:ph type="title"/>
          </p:nvPr>
        </p:nvSpPr>
        <p:spPr>
          <a:xfrm>
            <a:off x="4550704" y="1690878"/>
            <a:ext cx="6599429" cy="1325563"/>
          </a:xfrm>
        </p:spPr>
        <p:txBody>
          <a:bodyPr rtlCol="0" anchor="b">
            <a:noAutofit/>
          </a:bodyPr>
          <a:lstStyle>
            <a:defPPr>
              <a:defRPr lang="it-IT"/>
            </a:defPPr>
          </a:lstStyle>
          <a:p>
            <a:pPr rtl="0"/>
            <a:r>
              <a:rPr lang="it-IT" noProof="0"/>
              <a:t>Fare clic per modificare lo stile del titolo</a:t>
            </a:r>
          </a:p>
        </p:txBody>
      </p:sp>
      <p:sp>
        <p:nvSpPr>
          <p:cNvPr id="18" name="Sottotitolo 47" descr="Fare clic sull'icona per inserire un'immagine">
            <a:extLst>
              <a:ext uri="{FF2B5EF4-FFF2-40B4-BE49-F238E27FC236}">
                <a16:creationId xmlns:a16="http://schemas.microsoft.com/office/drawing/2014/main" id="{3C2C4001-E56F-4174-01AA-4630360BFF48}"/>
              </a:ext>
            </a:extLst>
          </p:cNvPr>
          <p:cNvSpPr>
            <a:spLocks noGrp="1"/>
          </p:cNvSpPr>
          <p:nvPr>
            <p:ph type="body" sz="quarter" idx="52" hasCustomPrompt="1"/>
          </p:nvPr>
        </p:nvSpPr>
        <p:spPr>
          <a:xfrm>
            <a:off x="7811506" y="3625598"/>
            <a:ext cx="2653545" cy="587964"/>
          </a:xfrm>
          <a:prstGeom prst="rect">
            <a:avLst/>
          </a:prstGeom>
        </p:spPr>
        <p:txBody>
          <a:bodyPr rtlCol="0" anchor="b">
            <a:noAutofit/>
          </a:bodyPr>
          <a:lstStyle>
            <a:lvl1pPr marL="0" indent="0" algn="l">
              <a:lnSpc>
                <a:spcPct val="100000"/>
              </a:lnSpc>
              <a:buNone/>
              <a:defRPr lang="it-IT" sz="1800" b="1">
                <a:solidFill>
                  <a:schemeClr val="bg1"/>
                </a:solidFill>
              </a:defRPr>
            </a:lvl1pPr>
            <a:lvl2pPr>
              <a:defRPr lang="it-IT" sz="1000"/>
            </a:lvl2pPr>
            <a:lvl3pPr>
              <a:defRPr lang="it-IT" sz="900"/>
            </a:lvl3pPr>
            <a:lvl4pPr>
              <a:defRPr lang="it-IT" sz="800"/>
            </a:lvl4pPr>
            <a:lvl5pPr>
              <a:defRPr lang="it-IT" sz="800"/>
            </a:lvl5pPr>
          </a:lstStyle>
          <a:p>
            <a:pPr lvl="0" rtl="0"/>
            <a:r>
              <a:rPr lang="it-IT" noProof="0"/>
              <a:t>Fare clic per modificare lo stile del titolo </a:t>
            </a:r>
          </a:p>
        </p:txBody>
      </p:sp>
      <p:sp>
        <p:nvSpPr>
          <p:cNvPr id="20" name="Segnaposto contenuto 47">
            <a:extLst>
              <a:ext uri="{FF2B5EF4-FFF2-40B4-BE49-F238E27FC236}">
                <a16:creationId xmlns:a16="http://schemas.microsoft.com/office/drawing/2014/main" id="{02DFC856-C546-62E9-220F-7A668D349056}"/>
              </a:ext>
            </a:extLst>
          </p:cNvPr>
          <p:cNvSpPr>
            <a:spLocks noGrp="1"/>
          </p:cNvSpPr>
          <p:nvPr>
            <p:ph type="body" sz="quarter" idx="53" hasCustomPrompt="1"/>
          </p:nvPr>
        </p:nvSpPr>
        <p:spPr>
          <a:xfrm>
            <a:off x="7811506" y="4246516"/>
            <a:ext cx="2653545" cy="1727103"/>
          </a:xfrm>
          <a:prstGeom prst="rect">
            <a:avLst/>
          </a:prstGeom>
        </p:spPr>
        <p:txBody>
          <a:bodyPr rtlCol="0">
            <a:noAutofit/>
          </a:bodyPr>
          <a:lstStyle>
            <a:lvl1pPr marL="0" indent="0" algn="l">
              <a:lnSpc>
                <a:spcPct val="100000"/>
              </a:lnSpc>
              <a:spcBef>
                <a:spcPts val="0"/>
              </a:spcBef>
              <a:buNone/>
              <a:defRPr lang="it-IT" sz="1400" b="0">
                <a:solidFill>
                  <a:schemeClr val="bg1"/>
                </a:solidFill>
                <a:latin typeface="+mn-lt"/>
              </a:defRPr>
            </a:lvl1pPr>
            <a:lvl2pPr>
              <a:defRPr lang="it-IT" sz="1000"/>
            </a:lvl2pPr>
            <a:lvl3pPr>
              <a:defRPr lang="it-IT" sz="900"/>
            </a:lvl3pPr>
            <a:lvl4pPr>
              <a:defRPr lang="it-IT" sz="800"/>
            </a:lvl4pPr>
            <a:lvl5pPr>
              <a:defRPr lang="it-IT" sz="800"/>
            </a:lvl5pPr>
          </a:lstStyle>
          <a:p>
            <a:pPr lvl="0" rtl="0"/>
            <a:r>
              <a:rPr lang="it-IT" noProof="0"/>
              <a:t>Fare clic per modificare lo stile del titolo </a:t>
            </a:r>
          </a:p>
        </p:txBody>
      </p:sp>
      <p:sp>
        <p:nvSpPr>
          <p:cNvPr id="6" name="Segnaposto numero diapositiva 5">
            <a:extLst>
              <a:ext uri="{FF2B5EF4-FFF2-40B4-BE49-F238E27FC236}">
                <a16:creationId xmlns:a16="http://schemas.microsoft.com/office/drawing/2014/main" id="{F507335A-F59E-2A6C-D2D6-F10391DA8D69}"/>
              </a:ext>
            </a:extLst>
          </p:cNvPr>
          <p:cNvSpPr>
            <a:spLocks noGrp="1"/>
          </p:cNvSpPr>
          <p:nvPr>
            <p:ph type="sldNum" sz="quarter" idx="55"/>
          </p:nvPr>
        </p:nvSpPr>
        <p:spPr/>
        <p:txBody>
          <a:bodyPr rtlCol="0">
            <a:noAutofit/>
          </a:bodyPr>
          <a:lstStyle>
            <a:defPPr>
              <a:defRPr lang="it-IT"/>
            </a:defPPr>
          </a:lstStyle>
          <a:p>
            <a:pPr rtl="0"/>
            <a:fld id="{47FEACEE-25B4-4A2D-B147-27296E36371D}" type="slidenum">
              <a:rPr lang="it-IT" altLang="zh-CN" noProof="0" smtClean="0"/>
              <a:pPr/>
              <a:t>‹N›</a:t>
            </a:fld>
            <a:endParaRPr lang="it-IT" altLang="zh-CN" noProof="0" dirty="0"/>
          </a:p>
        </p:txBody>
      </p:sp>
    </p:spTree>
    <p:extLst>
      <p:ext uri="{BB962C8B-B14F-4D97-AF65-F5344CB8AC3E}">
        <p14:creationId xmlns:p14="http://schemas.microsoft.com/office/powerpoint/2010/main" val="36136463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re contenuti">
    <p:spTree>
      <p:nvGrpSpPr>
        <p:cNvPr id="1" name=""/>
        <p:cNvGrpSpPr/>
        <p:nvPr/>
      </p:nvGrpSpPr>
      <p:grpSpPr>
        <a:xfrm>
          <a:off x="0" y="0"/>
          <a:ext cx="0" cy="0"/>
          <a:chOff x="0" y="0"/>
          <a:chExt cx="0" cy="0"/>
        </a:xfrm>
      </p:grpSpPr>
      <p:sp>
        <p:nvSpPr>
          <p:cNvPr id="15" name="Figura a mano libera 14">
            <a:extLst>
              <a:ext uri="{FF2B5EF4-FFF2-40B4-BE49-F238E27FC236}">
                <a16:creationId xmlns:a16="http://schemas.microsoft.com/office/drawing/2014/main" id="{F946AB17-3782-8412-C51A-DE10A0637453}"/>
              </a:ext>
            </a:extLst>
          </p:cNvPr>
          <p:cNvSpPr/>
          <p:nvPr userDrawn="1"/>
        </p:nvSpPr>
        <p:spPr>
          <a:xfrm>
            <a:off x="0" y="2860787"/>
            <a:ext cx="2361029" cy="3676532"/>
          </a:xfrm>
          <a:custGeom>
            <a:avLst/>
            <a:gdLst>
              <a:gd name="connsiteX0" fmla="*/ 773997 w 2361029"/>
              <a:gd name="connsiteY0" fmla="*/ 0 h 3676532"/>
              <a:gd name="connsiteX1" fmla="*/ 2361029 w 2361029"/>
              <a:gd name="connsiteY1" fmla="*/ 925683 h 3676532"/>
              <a:gd name="connsiteX2" fmla="*/ 2361029 w 2361029"/>
              <a:gd name="connsiteY2" fmla="*/ 2763949 h 3676532"/>
              <a:gd name="connsiteX3" fmla="*/ 769661 w 2361029"/>
              <a:gd name="connsiteY3" fmla="*/ 3676532 h 3676532"/>
              <a:gd name="connsiteX4" fmla="*/ 0 w 2361029"/>
              <a:gd name="connsiteY4" fmla="*/ 3234717 h 3676532"/>
              <a:gd name="connsiteX5" fmla="*/ 0 w 2361029"/>
              <a:gd name="connsiteY5" fmla="*/ 446885 h 3676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61029" h="3676532">
                <a:moveTo>
                  <a:pt x="773997" y="0"/>
                </a:moveTo>
                <a:lnTo>
                  <a:pt x="2361029" y="925683"/>
                </a:lnTo>
                <a:lnTo>
                  <a:pt x="2361029" y="2763949"/>
                </a:lnTo>
                <a:lnTo>
                  <a:pt x="769661" y="3676532"/>
                </a:lnTo>
                <a:lnTo>
                  <a:pt x="0" y="3234717"/>
                </a:lnTo>
                <a:lnTo>
                  <a:pt x="0" y="446885"/>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it-IT"/>
            </a:defPPr>
          </a:lstStyle>
          <a:p>
            <a:pPr algn="ctr" rtl="0"/>
            <a:endParaRPr lang="it-IT" dirty="0"/>
          </a:p>
        </p:txBody>
      </p:sp>
      <p:sp>
        <p:nvSpPr>
          <p:cNvPr id="16" name="Figura a mano libera 15">
            <a:extLst>
              <a:ext uri="{FF2B5EF4-FFF2-40B4-BE49-F238E27FC236}">
                <a16:creationId xmlns:a16="http://schemas.microsoft.com/office/drawing/2014/main" id="{2BA5A58B-9440-7DAB-E7D7-3143B049FBAC}"/>
              </a:ext>
            </a:extLst>
          </p:cNvPr>
          <p:cNvSpPr/>
          <p:nvPr userDrawn="1"/>
        </p:nvSpPr>
        <p:spPr>
          <a:xfrm flipH="1">
            <a:off x="1014233" y="5253270"/>
            <a:ext cx="1710765" cy="1593273"/>
          </a:xfrm>
          <a:custGeom>
            <a:avLst/>
            <a:gdLst>
              <a:gd name="connsiteX0" fmla="*/ 852873 w 1710765"/>
              <a:gd name="connsiteY0" fmla="*/ 0 h 1593273"/>
              <a:gd name="connsiteX1" fmla="*/ 0 w 1710765"/>
              <a:gd name="connsiteY1" fmla="*/ 494134 h 1593273"/>
              <a:gd name="connsiteX2" fmla="*/ 0 w 1710765"/>
              <a:gd name="connsiteY2" fmla="*/ 1475410 h 1593273"/>
              <a:gd name="connsiteX3" fmla="*/ 206916 w 1710765"/>
              <a:gd name="connsiteY3" fmla="*/ 1593273 h 1593273"/>
              <a:gd name="connsiteX4" fmla="*/ 1502835 w 1710765"/>
              <a:gd name="connsiteY4" fmla="*/ 1593273 h 1593273"/>
              <a:gd name="connsiteX5" fmla="*/ 1709418 w 1710765"/>
              <a:gd name="connsiteY5" fmla="*/ 1475480 h 1593273"/>
              <a:gd name="connsiteX6" fmla="*/ 1710407 w 1710765"/>
              <a:gd name="connsiteY6" fmla="*/ 491803 h 1593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0765" h="1593273">
                <a:moveTo>
                  <a:pt x="852873" y="0"/>
                </a:moveTo>
                <a:lnTo>
                  <a:pt x="0" y="494134"/>
                </a:lnTo>
                <a:lnTo>
                  <a:pt x="0" y="1475410"/>
                </a:lnTo>
                <a:lnTo>
                  <a:pt x="206916" y="1593273"/>
                </a:lnTo>
                <a:lnTo>
                  <a:pt x="1502835" y="1593273"/>
                </a:lnTo>
                <a:lnTo>
                  <a:pt x="1709418" y="1475480"/>
                </a:lnTo>
                <a:cubicBezTo>
                  <a:pt x="1707864" y="1146834"/>
                  <a:pt x="1711961" y="820449"/>
                  <a:pt x="1710407" y="491803"/>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it-IT"/>
            </a:defPPr>
          </a:lstStyle>
          <a:p>
            <a:pPr algn="ctr" rtl="0"/>
            <a:endParaRPr lang="it-IT" dirty="0"/>
          </a:p>
        </p:txBody>
      </p:sp>
      <p:sp>
        <p:nvSpPr>
          <p:cNvPr id="22" name="Segnaposto contenuto 47" descr="Fare clic sull'icona per inserire un'immagine">
            <a:extLst>
              <a:ext uri="{FF2B5EF4-FFF2-40B4-BE49-F238E27FC236}">
                <a16:creationId xmlns:a16="http://schemas.microsoft.com/office/drawing/2014/main" id="{95ADF367-2619-4E00-AB82-8FFF41D0E5C2}"/>
              </a:ext>
            </a:extLst>
          </p:cNvPr>
          <p:cNvSpPr>
            <a:spLocks noGrp="1"/>
          </p:cNvSpPr>
          <p:nvPr>
            <p:ph type="body" sz="quarter" idx="27" hasCustomPrompt="1"/>
          </p:nvPr>
        </p:nvSpPr>
        <p:spPr>
          <a:xfrm>
            <a:off x="5271609" y="1025236"/>
            <a:ext cx="5162709" cy="420683"/>
          </a:xfrm>
          <a:prstGeom prst="rect">
            <a:avLst/>
          </a:prstGeom>
        </p:spPr>
        <p:txBody>
          <a:bodyPr rtlCol="0" anchor="b">
            <a:noAutofit/>
          </a:bodyPr>
          <a:lstStyle>
            <a:lvl1pPr marL="0" indent="0" algn="l">
              <a:lnSpc>
                <a:spcPct val="100000"/>
              </a:lnSpc>
              <a:buNone/>
              <a:defRPr lang="it-IT" sz="1800" b="1" i="0">
                <a:solidFill>
                  <a:schemeClr val="bg1"/>
                </a:solidFill>
                <a:latin typeface="+mn-lt"/>
                <a:cs typeface="Posterama" panose="020B0504020200020000" pitchFamily="34" charset="0"/>
              </a:defRPr>
            </a:lvl1pPr>
            <a:lvl2pPr>
              <a:defRPr lang="it-IT" sz="1000"/>
            </a:lvl2pPr>
            <a:lvl3pPr>
              <a:defRPr lang="it-IT" sz="900"/>
            </a:lvl3pPr>
            <a:lvl4pPr>
              <a:defRPr lang="it-IT" sz="800"/>
            </a:lvl4pPr>
            <a:lvl5pPr>
              <a:defRPr lang="it-IT" sz="800"/>
            </a:lvl5pPr>
          </a:lstStyle>
          <a:p>
            <a:pPr lvl="0" rtl="0"/>
            <a:r>
              <a:rPr lang="it-IT"/>
              <a:t>Fare clic per modificare lo stile del titolo </a:t>
            </a:r>
          </a:p>
        </p:txBody>
      </p:sp>
      <p:sp>
        <p:nvSpPr>
          <p:cNvPr id="23" name="Segnaposto contenuto 47">
            <a:extLst>
              <a:ext uri="{FF2B5EF4-FFF2-40B4-BE49-F238E27FC236}">
                <a16:creationId xmlns:a16="http://schemas.microsoft.com/office/drawing/2014/main" id="{8CEB04CE-793E-47B4-8D80-9B82864F2CDF}"/>
              </a:ext>
            </a:extLst>
          </p:cNvPr>
          <p:cNvSpPr>
            <a:spLocks noGrp="1"/>
          </p:cNvSpPr>
          <p:nvPr>
            <p:ph type="body" sz="quarter" idx="28" hasCustomPrompt="1"/>
          </p:nvPr>
        </p:nvSpPr>
        <p:spPr>
          <a:xfrm>
            <a:off x="5271608" y="1469069"/>
            <a:ext cx="5162709" cy="1506166"/>
          </a:xfrm>
          <a:prstGeom prst="rect">
            <a:avLst/>
          </a:prstGeom>
        </p:spPr>
        <p:txBody>
          <a:bodyPr rtlCol="0">
            <a:noAutofit/>
          </a:bodyPr>
          <a:lstStyle>
            <a:lvl1pPr marL="228600" indent="-228600" algn="l">
              <a:lnSpc>
                <a:spcPct val="100000"/>
              </a:lnSpc>
              <a:spcBef>
                <a:spcPts val="0"/>
              </a:spcBef>
              <a:spcAft>
                <a:spcPts val="600"/>
              </a:spcAft>
              <a:buFont typeface="Arial" panose="020B0604020202020204" pitchFamily="34" charset="0"/>
              <a:buChar char="•"/>
              <a:defRPr lang="it-IT" sz="1400" b="0">
                <a:solidFill>
                  <a:schemeClr val="bg1"/>
                </a:solidFill>
                <a:latin typeface="+mn-lt"/>
              </a:defRPr>
            </a:lvl1pPr>
            <a:lvl2pPr>
              <a:defRPr lang="it-IT" sz="1000"/>
            </a:lvl2pPr>
            <a:lvl3pPr>
              <a:defRPr lang="it-IT" sz="900"/>
            </a:lvl3pPr>
            <a:lvl4pPr>
              <a:defRPr lang="it-IT" sz="800"/>
            </a:lvl4pPr>
            <a:lvl5pPr>
              <a:defRPr lang="it-IT" sz="800"/>
            </a:lvl5pPr>
          </a:lstStyle>
          <a:p>
            <a:pPr lvl="0" rtl="0"/>
            <a:r>
              <a:rPr lang="it-IT"/>
              <a:t>Fare clic per modificare lo stile del titolo </a:t>
            </a:r>
          </a:p>
        </p:txBody>
      </p:sp>
      <p:sp>
        <p:nvSpPr>
          <p:cNvPr id="24" name="Segnaposto contenuto 47" descr="Fare clic sull'icona per inserire un'immagine">
            <a:extLst>
              <a:ext uri="{FF2B5EF4-FFF2-40B4-BE49-F238E27FC236}">
                <a16:creationId xmlns:a16="http://schemas.microsoft.com/office/drawing/2014/main" id="{067BF8FD-2643-4122-BE3E-63F413244ECB}"/>
              </a:ext>
            </a:extLst>
          </p:cNvPr>
          <p:cNvSpPr>
            <a:spLocks noGrp="1"/>
          </p:cNvSpPr>
          <p:nvPr>
            <p:ph type="body" sz="quarter" idx="29" hasCustomPrompt="1"/>
          </p:nvPr>
        </p:nvSpPr>
        <p:spPr>
          <a:xfrm>
            <a:off x="5271609" y="2984685"/>
            <a:ext cx="5162709" cy="420683"/>
          </a:xfrm>
          <a:prstGeom prst="rect">
            <a:avLst/>
          </a:prstGeom>
        </p:spPr>
        <p:txBody>
          <a:bodyPr rtlCol="0" anchor="b">
            <a:noAutofit/>
          </a:bodyPr>
          <a:lstStyle>
            <a:lvl1pPr marL="0" indent="0" algn="l">
              <a:lnSpc>
                <a:spcPct val="100000"/>
              </a:lnSpc>
              <a:buNone/>
              <a:defRPr lang="it-IT" sz="1800" b="1" i="0">
                <a:solidFill>
                  <a:schemeClr val="bg1"/>
                </a:solidFill>
                <a:latin typeface="+mn-lt"/>
                <a:cs typeface="Posterama" panose="020B0504020200020000" pitchFamily="34" charset="0"/>
              </a:defRPr>
            </a:lvl1pPr>
            <a:lvl2pPr>
              <a:defRPr lang="it-IT" sz="1000"/>
            </a:lvl2pPr>
            <a:lvl3pPr>
              <a:defRPr lang="it-IT" sz="900"/>
            </a:lvl3pPr>
            <a:lvl4pPr>
              <a:defRPr lang="it-IT" sz="800"/>
            </a:lvl4pPr>
            <a:lvl5pPr>
              <a:defRPr lang="it-IT" sz="800"/>
            </a:lvl5pPr>
          </a:lstStyle>
          <a:p>
            <a:pPr lvl="0" rtl="0"/>
            <a:r>
              <a:rPr lang="it-IT"/>
              <a:t>Fare clic per modificare lo stile del titolo </a:t>
            </a:r>
          </a:p>
        </p:txBody>
      </p:sp>
      <p:sp>
        <p:nvSpPr>
          <p:cNvPr id="26" name="Segnaposto contenuto 47" descr="Fare clic sull'icona per inserire un'immagine">
            <a:extLst>
              <a:ext uri="{FF2B5EF4-FFF2-40B4-BE49-F238E27FC236}">
                <a16:creationId xmlns:a16="http://schemas.microsoft.com/office/drawing/2014/main" id="{02260D10-FEA1-48A7-B544-FAEEAECF5DE2}"/>
              </a:ext>
            </a:extLst>
          </p:cNvPr>
          <p:cNvSpPr>
            <a:spLocks noGrp="1"/>
          </p:cNvSpPr>
          <p:nvPr>
            <p:ph type="body" sz="quarter" idx="31" hasCustomPrompt="1"/>
          </p:nvPr>
        </p:nvSpPr>
        <p:spPr>
          <a:xfrm>
            <a:off x="5271607" y="4597473"/>
            <a:ext cx="5162709" cy="421399"/>
          </a:xfrm>
          <a:prstGeom prst="rect">
            <a:avLst/>
          </a:prstGeom>
        </p:spPr>
        <p:txBody>
          <a:bodyPr rtlCol="0" anchor="b">
            <a:noAutofit/>
          </a:bodyPr>
          <a:lstStyle>
            <a:lvl1pPr marL="0" indent="0" algn="l">
              <a:lnSpc>
                <a:spcPct val="100000"/>
              </a:lnSpc>
              <a:buNone/>
              <a:defRPr lang="it-IT" sz="1800" b="1" i="0">
                <a:solidFill>
                  <a:schemeClr val="bg1"/>
                </a:solidFill>
                <a:latin typeface="+mn-lt"/>
                <a:cs typeface="Posterama" panose="020B0504020200020000" pitchFamily="34" charset="0"/>
              </a:defRPr>
            </a:lvl1pPr>
            <a:lvl2pPr>
              <a:defRPr lang="it-IT" sz="1000"/>
            </a:lvl2pPr>
            <a:lvl3pPr>
              <a:defRPr lang="it-IT" sz="900"/>
            </a:lvl3pPr>
            <a:lvl4pPr>
              <a:defRPr lang="it-IT" sz="800"/>
            </a:lvl4pPr>
            <a:lvl5pPr>
              <a:defRPr lang="it-IT" sz="800"/>
            </a:lvl5pPr>
          </a:lstStyle>
          <a:p>
            <a:pPr lvl="0" rtl="0"/>
            <a:r>
              <a:rPr lang="it-IT"/>
              <a:t>Fare clic per modificare lo stile del titolo </a:t>
            </a:r>
          </a:p>
        </p:txBody>
      </p:sp>
      <p:sp>
        <p:nvSpPr>
          <p:cNvPr id="20" name="Segnaposto contenuto 47">
            <a:extLst>
              <a:ext uri="{FF2B5EF4-FFF2-40B4-BE49-F238E27FC236}">
                <a16:creationId xmlns:a16="http://schemas.microsoft.com/office/drawing/2014/main" id="{64584B30-8BCF-4D75-8A6C-FD82347CC7B6}"/>
              </a:ext>
            </a:extLst>
          </p:cNvPr>
          <p:cNvSpPr>
            <a:spLocks noGrp="1"/>
          </p:cNvSpPr>
          <p:nvPr>
            <p:ph type="body" sz="quarter" idx="34" hasCustomPrompt="1"/>
          </p:nvPr>
        </p:nvSpPr>
        <p:spPr>
          <a:xfrm>
            <a:off x="5271608" y="3419684"/>
            <a:ext cx="5162709" cy="1177789"/>
          </a:xfrm>
          <a:prstGeom prst="rect">
            <a:avLst/>
          </a:prstGeom>
        </p:spPr>
        <p:txBody>
          <a:bodyPr rtlCol="0">
            <a:noAutofit/>
          </a:bodyPr>
          <a:lstStyle>
            <a:lvl1pPr marL="228600" indent="-228600" algn="l">
              <a:lnSpc>
                <a:spcPct val="100000"/>
              </a:lnSpc>
              <a:spcBef>
                <a:spcPts val="0"/>
              </a:spcBef>
              <a:spcAft>
                <a:spcPts val="600"/>
              </a:spcAft>
              <a:buFont typeface="Arial" panose="020B0604020202020204" pitchFamily="34" charset="0"/>
              <a:buChar char="•"/>
              <a:defRPr lang="it-IT" sz="1400" b="0">
                <a:solidFill>
                  <a:schemeClr val="bg1"/>
                </a:solidFill>
                <a:latin typeface="+mn-lt"/>
              </a:defRPr>
            </a:lvl1pPr>
            <a:lvl2pPr>
              <a:defRPr lang="it-IT" sz="1000"/>
            </a:lvl2pPr>
            <a:lvl3pPr>
              <a:defRPr lang="it-IT" sz="900"/>
            </a:lvl3pPr>
            <a:lvl4pPr>
              <a:defRPr lang="it-IT" sz="800"/>
            </a:lvl4pPr>
            <a:lvl5pPr>
              <a:defRPr lang="it-IT" sz="800"/>
            </a:lvl5pPr>
          </a:lstStyle>
          <a:p>
            <a:pPr lvl="0" rtl="0"/>
            <a:r>
              <a:rPr lang="it-IT"/>
              <a:t>Fare clic per modificare lo stile del titolo </a:t>
            </a:r>
          </a:p>
        </p:txBody>
      </p:sp>
      <p:sp>
        <p:nvSpPr>
          <p:cNvPr id="28" name="Segnaposto contenuto 47">
            <a:extLst>
              <a:ext uri="{FF2B5EF4-FFF2-40B4-BE49-F238E27FC236}">
                <a16:creationId xmlns:a16="http://schemas.microsoft.com/office/drawing/2014/main" id="{A4A25056-27FA-4039-ACFA-6624F778712A}"/>
              </a:ext>
            </a:extLst>
          </p:cNvPr>
          <p:cNvSpPr>
            <a:spLocks noGrp="1"/>
          </p:cNvSpPr>
          <p:nvPr>
            <p:ph type="body" sz="quarter" idx="35" hasCustomPrompt="1"/>
          </p:nvPr>
        </p:nvSpPr>
        <p:spPr>
          <a:xfrm>
            <a:off x="5271608" y="5041922"/>
            <a:ext cx="5162709" cy="1635938"/>
          </a:xfrm>
          <a:prstGeom prst="rect">
            <a:avLst/>
          </a:prstGeom>
        </p:spPr>
        <p:txBody>
          <a:bodyPr rtlCol="0">
            <a:noAutofit/>
          </a:bodyPr>
          <a:lstStyle>
            <a:lvl1pPr marL="228600" indent="-228600" algn="l">
              <a:lnSpc>
                <a:spcPct val="100000"/>
              </a:lnSpc>
              <a:spcBef>
                <a:spcPts val="0"/>
              </a:spcBef>
              <a:spcAft>
                <a:spcPts val="600"/>
              </a:spcAft>
              <a:buFont typeface="Arial" panose="020B0604020202020204" pitchFamily="34" charset="0"/>
              <a:buChar char="•"/>
              <a:defRPr lang="it-IT" sz="1400" b="0">
                <a:solidFill>
                  <a:schemeClr val="bg1"/>
                </a:solidFill>
                <a:latin typeface="+mn-lt"/>
              </a:defRPr>
            </a:lvl1pPr>
            <a:lvl2pPr>
              <a:defRPr lang="it-IT" sz="1000"/>
            </a:lvl2pPr>
            <a:lvl3pPr>
              <a:defRPr lang="it-IT" sz="900"/>
            </a:lvl3pPr>
            <a:lvl4pPr>
              <a:defRPr lang="it-IT" sz="800"/>
            </a:lvl4pPr>
            <a:lvl5pPr>
              <a:defRPr lang="it-IT" sz="800"/>
            </a:lvl5pPr>
          </a:lstStyle>
          <a:p>
            <a:pPr lvl="0" rtl="0"/>
            <a:r>
              <a:rPr lang="it-IT"/>
              <a:t>Fare clic per modificare lo stile del titolo </a:t>
            </a:r>
          </a:p>
        </p:txBody>
      </p:sp>
      <p:sp>
        <p:nvSpPr>
          <p:cNvPr id="27" name="Figura a mano libera: Forma 24">
            <a:extLst>
              <a:ext uri="{FF2B5EF4-FFF2-40B4-BE49-F238E27FC236}">
                <a16:creationId xmlns:a16="http://schemas.microsoft.com/office/drawing/2014/main" id="{A23F9759-CF52-CE45-5E22-9678534685A7}"/>
              </a:ext>
            </a:extLst>
          </p:cNvPr>
          <p:cNvSpPr/>
          <p:nvPr userDrawn="1"/>
        </p:nvSpPr>
        <p:spPr>
          <a:xfrm flipH="1">
            <a:off x="2631891" y="4699053"/>
            <a:ext cx="668814" cy="784693"/>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it-IT"/>
            </a:defPPr>
          </a:lstStyle>
          <a:p>
            <a:pPr algn="ctr" rtl="0"/>
            <a:endParaRPr lang="it-IT" dirty="0"/>
          </a:p>
        </p:txBody>
      </p:sp>
      <p:sp>
        <p:nvSpPr>
          <p:cNvPr id="6" name="Titolo 5">
            <a:extLst>
              <a:ext uri="{FF2B5EF4-FFF2-40B4-BE49-F238E27FC236}">
                <a16:creationId xmlns:a16="http://schemas.microsoft.com/office/drawing/2014/main" id="{5D84FCC1-368D-680C-31AA-597C3AAF4232}"/>
              </a:ext>
            </a:extLst>
          </p:cNvPr>
          <p:cNvSpPr>
            <a:spLocks noGrp="1"/>
          </p:cNvSpPr>
          <p:nvPr>
            <p:ph type="title"/>
          </p:nvPr>
        </p:nvSpPr>
        <p:spPr>
          <a:xfrm>
            <a:off x="502665" y="707105"/>
            <a:ext cx="3994173" cy="2277580"/>
          </a:xfrm>
        </p:spPr>
        <p:txBody>
          <a:bodyPr rtlCol="0" anchor="t">
            <a:noAutofit/>
          </a:bodyPr>
          <a:lstStyle>
            <a:defPPr>
              <a:defRPr lang="it-IT"/>
            </a:defPPr>
          </a:lstStyle>
          <a:p>
            <a:pPr rtl="0"/>
            <a:r>
              <a:rPr lang="it-IT"/>
              <a:t>Fare clic per modificare lo stile del titolo</a:t>
            </a:r>
            <a:endParaRPr lang="it-IT" dirty="0"/>
          </a:p>
        </p:txBody>
      </p:sp>
      <p:sp>
        <p:nvSpPr>
          <p:cNvPr id="18" name="Segnaposto immagine 2">
            <a:extLst>
              <a:ext uri="{FF2B5EF4-FFF2-40B4-BE49-F238E27FC236}">
                <a16:creationId xmlns:a16="http://schemas.microsoft.com/office/drawing/2014/main" id="{E53E8C9F-CD73-30CD-1F24-20F2E6149D58}"/>
              </a:ext>
            </a:extLst>
          </p:cNvPr>
          <p:cNvSpPr>
            <a:spLocks noGrp="1"/>
          </p:cNvSpPr>
          <p:nvPr>
            <p:ph type="pic" sz="quarter" idx="36"/>
          </p:nvPr>
        </p:nvSpPr>
        <p:spPr>
          <a:xfrm>
            <a:off x="4734172" y="1141669"/>
            <a:ext cx="507778" cy="565882"/>
          </a:xfrm>
        </p:spPr>
        <p:txBody>
          <a:bodyPr lIns="0" rIns="0" rtlCol="0"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it-IT" sz="800">
                <a:latin typeface="Abadi" panose="020B0604020104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lang="it-IT"/>
            </a:pPr>
            <a:r>
              <a:rPr lang="it-IT"/>
              <a:t>Fare clic sull'icona per inserire un'immagine</a:t>
            </a:r>
            <a:endParaRPr lang="it-IT" dirty="0"/>
          </a:p>
        </p:txBody>
      </p:sp>
      <p:sp>
        <p:nvSpPr>
          <p:cNvPr id="19" name="Segnaposto immagine 2">
            <a:extLst>
              <a:ext uri="{FF2B5EF4-FFF2-40B4-BE49-F238E27FC236}">
                <a16:creationId xmlns:a16="http://schemas.microsoft.com/office/drawing/2014/main" id="{CE61E189-349E-0076-EA43-7BCB6E24CE86}"/>
              </a:ext>
            </a:extLst>
          </p:cNvPr>
          <p:cNvSpPr>
            <a:spLocks noGrp="1"/>
          </p:cNvSpPr>
          <p:nvPr>
            <p:ph type="pic" sz="quarter" idx="37"/>
          </p:nvPr>
        </p:nvSpPr>
        <p:spPr>
          <a:xfrm>
            <a:off x="4724705" y="3105650"/>
            <a:ext cx="536270" cy="565882"/>
          </a:xfrm>
        </p:spPr>
        <p:txBody>
          <a:bodyPr lIns="0" rIns="0" rtlCol="0"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it-IT" sz="800">
                <a:latin typeface="Abadi" panose="020B0604020104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lang="it-IT"/>
            </a:pPr>
            <a:r>
              <a:rPr lang="it-IT"/>
              <a:t>Fare clic sull'icona per inserire un'immagine</a:t>
            </a:r>
            <a:endParaRPr lang="it-IT" dirty="0"/>
          </a:p>
        </p:txBody>
      </p:sp>
      <p:sp>
        <p:nvSpPr>
          <p:cNvPr id="21" name="Segnaposto immagine 2">
            <a:extLst>
              <a:ext uri="{FF2B5EF4-FFF2-40B4-BE49-F238E27FC236}">
                <a16:creationId xmlns:a16="http://schemas.microsoft.com/office/drawing/2014/main" id="{68B04572-5D47-C3DF-CDEA-15EC646EA8FE}"/>
              </a:ext>
            </a:extLst>
          </p:cNvPr>
          <p:cNvSpPr>
            <a:spLocks noGrp="1"/>
          </p:cNvSpPr>
          <p:nvPr>
            <p:ph type="pic" sz="quarter" idx="38"/>
          </p:nvPr>
        </p:nvSpPr>
        <p:spPr>
          <a:xfrm>
            <a:off x="4714069" y="4716041"/>
            <a:ext cx="536270" cy="565882"/>
          </a:xfrm>
        </p:spPr>
        <p:txBody>
          <a:bodyPr lIns="0" rIns="0" rtlCol="0"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it-IT" sz="800">
                <a:latin typeface="Abadi" panose="020B0604020104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lang="it-IT"/>
            </a:pPr>
            <a:r>
              <a:rPr lang="it-IT"/>
              <a:t>Fare clic sull'icona per inserire un'immagine</a:t>
            </a:r>
            <a:endParaRPr lang="it-IT" dirty="0"/>
          </a:p>
        </p:txBody>
      </p:sp>
      <p:sp>
        <p:nvSpPr>
          <p:cNvPr id="5" name="Segnaposto numero diapositiva 4">
            <a:extLst>
              <a:ext uri="{FF2B5EF4-FFF2-40B4-BE49-F238E27FC236}">
                <a16:creationId xmlns:a16="http://schemas.microsoft.com/office/drawing/2014/main" id="{2446A453-65E1-B688-A3F9-EA0AA347DDEA}"/>
              </a:ext>
            </a:extLst>
          </p:cNvPr>
          <p:cNvSpPr>
            <a:spLocks noGrp="1"/>
          </p:cNvSpPr>
          <p:nvPr>
            <p:ph type="sldNum" sz="quarter" idx="40"/>
          </p:nvPr>
        </p:nvSpPr>
        <p:spPr/>
        <p:txBody>
          <a:bodyPr rtlCol="0">
            <a:noAutofit/>
          </a:bodyPr>
          <a:lstStyle>
            <a:defPPr>
              <a:defRPr lang="it-IT"/>
            </a:defPPr>
          </a:lstStyle>
          <a:p>
            <a:pPr rtl="0"/>
            <a:fld id="{47FEACEE-25B4-4A2D-B147-27296E36371D}" type="slidenum">
              <a:rPr lang="it-IT" altLang="zh-CN" noProof="0" smtClean="0"/>
              <a:pPr/>
              <a:t>‹N›</a:t>
            </a:fld>
            <a:endParaRPr lang="it-IT" altLang="zh-CN" noProof="0" dirty="0"/>
          </a:p>
        </p:txBody>
      </p:sp>
    </p:spTree>
    <p:extLst>
      <p:ext uri="{BB962C8B-B14F-4D97-AF65-F5344CB8AC3E}">
        <p14:creationId xmlns:p14="http://schemas.microsoft.com/office/powerpoint/2010/main" val="26621137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Riepilogo">
    <p:spTree>
      <p:nvGrpSpPr>
        <p:cNvPr id="1" name=""/>
        <p:cNvGrpSpPr/>
        <p:nvPr/>
      </p:nvGrpSpPr>
      <p:grpSpPr>
        <a:xfrm>
          <a:off x="0" y="0"/>
          <a:ext cx="0" cy="0"/>
          <a:chOff x="0" y="0"/>
          <a:chExt cx="0" cy="0"/>
        </a:xfrm>
      </p:grpSpPr>
      <p:sp>
        <p:nvSpPr>
          <p:cNvPr id="8" name="Segnaposto contenuto 47">
            <a:extLst>
              <a:ext uri="{FF2B5EF4-FFF2-40B4-BE49-F238E27FC236}">
                <a16:creationId xmlns:a16="http://schemas.microsoft.com/office/drawing/2014/main" id="{3EDD8D3E-653B-4A9E-9868-3B013A65FE9F}"/>
              </a:ext>
            </a:extLst>
          </p:cNvPr>
          <p:cNvSpPr>
            <a:spLocks noGrp="1"/>
          </p:cNvSpPr>
          <p:nvPr>
            <p:ph type="pic" sz="quarter" idx="48"/>
          </p:nvPr>
        </p:nvSpPr>
        <p:spPr>
          <a:xfrm>
            <a:off x="7493157" y="529148"/>
            <a:ext cx="4248873" cy="4731130"/>
          </a:xfrm>
          <a:custGeom>
            <a:avLst/>
            <a:gdLst>
              <a:gd name="connsiteX0" fmla="*/ 0 w 4816475"/>
              <a:gd name="connsiteY0" fmla="*/ 2407444 h 4814888"/>
              <a:gd name="connsiteX1" fmla="*/ 1203722 w 4816475"/>
              <a:gd name="connsiteY1" fmla="*/ 1 h 4814888"/>
              <a:gd name="connsiteX2" fmla="*/ 3612753 w 4816475"/>
              <a:gd name="connsiteY2" fmla="*/ 1 h 4814888"/>
              <a:gd name="connsiteX3" fmla="*/ 4816475 w 4816475"/>
              <a:gd name="connsiteY3" fmla="*/ 2407444 h 4814888"/>
              <a:gd name="connsiteX4" fmla="*/ 3612753 w 4816475"/>
              <a:gd name="connsiteY4" fmla="*/ 4814887 h 4814888"/>
              <a:gd name="connsiteX5" fmla="*/ 1203722 w 4816475"/>
              <a:gd name="connsiteY5" fmla="*/ 4814887 h 4814888"/>
              <a:gd name="connsiteX6" fmla="*/ 0 w 4816475"/>
              <a:gd name="connsiteY6" fmla="*/ 2407444 h 4814888"/>
              <a:gd name="connsiteX0" fmla="*/ 0 w 4816475"/>
              <a:gd name="connsiteY0" fmla="*/ 2407443 h 4814886"/>
              <a:gd name="connsiteX1" fmla="*/ 2199402 w 4816475"/>
              <a:gd name="connsiteY1" fmla="*/ 243840 h 4814886"/>
              <a:gd name="connsiteX2" fmla="*/ 3612753 w 4816475"/>
              <a:gd name="connsiteY2" fmla="*/ 0 h 4814886"/>
              <a:gd name="connsiteX3" fmla="*/ 4816475 w 4816475"/>
              <a:gd name="connsiteY3" fmla="*/ 2407443 h 4814886"/>
              <a:gd name="connsiteX4" fmla="*/ 3612753 w 4816475"/>
              <a:gd name="connsiteY4" fmla="*/ 4814886 h 4814886"/>
              <a:gd name="connsiteX5" fmla="*/ 1203722 w 4816475"/>
              <a:gd name="connsiteY5" fmla="*/ 4814886 h 4814886"/>
              <a:gd name="connsiteX6" fmla="*/ 0 w 4816475"/>
              <a:gd name="connsiteY6" fmla="*/ 2407443 h 4814886"/>
              <a:gd name="connsiteX0" fmla="*/ 0 w 4816475"/>
              <a:gd name="connsiteY0" fmla="*/ 2163603 h 4571046"/>
              <a:gd name="connsiteX1" fmla="*/ 2199402 w 4816475"/>
              <a:gd name="connsiteY1" fmla="*/ 0 h 4571046"/>
              <a:gd name="connsiteX2" fmla="*/ 4608433 w 4816475"/>
              <a:gd name="connsiteY2" fmla="*/ 721360 h 4571046"/>
              <a:gd name="connsiteX3" fmla="*/ 4816475 w 4816475"/>
              <a:gd name="connsiteY3" fmla="*/ 2163603 h 4571046"/>
              <a:gd name="connsiteX4" fmla="*/ 3612753 w 4816475"/>
              <a:gd name="connsiteY4" fmla="*/ 4571046 h 4571046"/>
              <a:gd name="connsiteX5" fmla="*/ 1203722 w 4816475"/>
              <a:gd name="connsiteY5" fmla="*/ 4571046 h 4571046"/>
              <a:gd name="connsiteX6" fmla="*/ 0 w 4816475"/>
              <a:gd name="connsiteY6" fmla="*/ 2163603 h 4571046"/>
              <a:gd name="connsiteX0" fmla="*/ 0 w 4958715"/>
              <a:gd name="connsiteY0" fmla="*/ 2163603 h 4571046"/>
              <a:gd name="connsiteX1" fmla="*/ 2199402 w 4958715"/>
              <a:gd name="connsiteY1" fmla="*/ 0 h 4571046"/>
              <a:gd name="connsiteX2" fmla="*/ 4608433 w 4958715"/>
              <a:gd name="connsiteY2" fmla="*/ 721360 h 4571046"/>
              <a:gd name="connsiteX3" fmla="*/ 4958715 w 4958715"/>
              <a:gd name="connsiteY3" fmla="*/ 2803683 h 4571046"/>
              <a:gd name="connsiteX4" fmla="*/ 3612753 w 4958715"/>
              <a:gd name="connsiteY4" fmla="*/ 4571046 h 4571046"/>
              <a:gd name="connsiteX5" fmla="*/ 1203722 w 4958715"/>
              <a:gd name="connsiteY5" fmla="*/ 4571046 h 4571046"/>
              <a:gd name="connsiteX6" fmla="*/ 0 w 4958715"/>
              <a:gd name="connsiteY6" fmla="*/ 2163603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1161050 w 4916043"/>
              <a:gd name="connsiteY5" fmla="*/ 4571046 h 4571046"/>
              <a:gd name="connsiteX6" fmla="*/ 0 w 4916043"/>
              <a:gd name="connsiteY6" fmla="*/ 1273587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21098 w 4916043"/>
              <a:gd name="connsiteY5" fmla="*/ 3815142 h 4571046"/>
              <a:gd name="connsiteX6" fmla="*/ 0 w 4916043"/>
              <a:gd name="connsiteY6" fmla="*/ 1273587 h 4571046"/>
              <a:gd name="connsiteX0" fmla="*/ 0 w 4916043"/>
              <a:gd name="connsiteY0" fmla="*/ 1273587 h 5066346"/>
              <a:gd name="connsiteX1" fmla="*/ 2156730 w 4916043"/>
              <a:gd name="connsiteY1" fmla="*/ 0 h 5066346"/>
              <a:gd name="connsiteX2" fmla="*/ 4565761 w 4916043"/>
              <a:gd name="connsiteY2" fmla="*/ 721360 h 5066346"/>
              <a:gd name="connsiteX3" fmla="*/ 4916043 w 4916043"/>
              <a:gd name="connsiteY3" fmla="*/ 2803683 h 5066346"/>
              <a:gd name="connsiteX4" fmla="*/ 2236581 w 4916043"/>
              <a:gd name="connsiteY4" fmla="*/ 5066346 h 5066346"/>
              <a:gd name="connsiteX5" fmla="*/ 21098 w 4916043"/>
              <a:gd name="connsiteY5" fmla="*/ 3815142 h 5066346"/>
              <a:gd name="connsiteX6" fmla="*/ 0 w 4916043"/>
              <a:gd name="connsiteY6" fmla="*/ 1273587 h 5066346"/>
              <a:gd name="connsiteX0" fmla="*/ 0 w 4565761"/>
              <a:gd name="connsiteY0" fmla="*/ 1273587 h 5066346"/>
              <a:gd name="connsiteX1" fmla="*/ 2156730 w 4565761"/>
              <a:gd name="connsiteY1" fmla="*/ 0 h 5066346"/>
              <a:gd name="connsiteX2" fmla="*/ 4565761 w 4565761"/>
              <a:gd name="connsiteY2" fmla="*/ 721360 h 5066346"/>
              <a:gd name="connsiteX3" fmla="*/ 4405503 w 4565761"/>
              <a:gd name="connsiteY3" fmla="*/ 3801903 h 5066346"/>
              <a:gd name="connsiteX4" fmla="*/ 2236581 w 4565761"/>
              <a:gd name="connsiteY4" fmla="*/ 5066346 h 5066346"/>
              <a:gd name="connsiteX5" fmla="*/ 21098 w 4565761"/>
              <a:gd name="connsiteY5" fmla="*/ 3815142 h 5066346"/>
              <a:gd name="connsiteX6" fmla="*/ 0 w 4565761"/>
              <a:gd name="connsiteY6" fmla="*/ 1273587 h 5066346"/>
              <a:gd name="connsiteX0" fmla="*/ 0 w 4405503"/>
              <a:gd name="connsiteY0" fmla="*/ 1273587 h 5066346"/>
              <a:gd name="connsiteX1" fmla="*/ 2156730 w 4405503"/>
              <a:gd name="connsiteY1" fmla="*/ 0 h 5066346"/>
              <a:gd name="connsiteX2" fmla="*/ 4398121 w 4405503"/>
              <a:gd name="connsiteY2" fmla="*/ 1277620 h 5066346"/>
              <a:gd name="connsiteX3" fmla="*/ 4405503 w 4405503"/>
              <a:gd name="connsiteY3" fmla="*/ 3801903 h 5066346"/>
              <a:gd name="connsiteX4" fmla="*/ 2236581 w 4405503"/>
              <a:gd name="connsiteY4" fmla="*/ 5066346 h 5066346"/>
              <a:gd name="connsiteX5" fmla="*/ 21098 w 4405503"/>
              <a:gd name="connsiteY5" fmla="*/ 3815142 h 5066346"/>
              <a:gd name="connsiteX6" fmla="*/ 0 w 4405503"/>
              <a:gd name="connsiteY6" fmla="*/ 1273587 h 506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503" h="5066346">
                <a:moveTo>
                  <a:pt x="0" y="1273587"/>
                </a:moveTo>
                <a:lnTo>
                  <a:pt x="2156730" y="0"/>
                </a:lnTo>
                <a:lnTo>
                  <a:pt x="4398121" y="1277620"/>
                </a:lnTo>
                <a:cubicBezTo>
                  <a:pt x="4400582" y="2119048"/>
                  <a:pt x="4403042" y="2960475"/>
                  <a:pt x="4405503" y="3801903"/>
                </a:cubicBezTo>
                <a:lnTo>
                  <a:pt x="2236581" y="5066346"/>
                </a:lnTo>
                <a:lnTo>
                  <a:pt x="21098" y="3815142"/>
                </a:lnTo>
                <a:lnTo>
                  <a:pt x="0" y="1273587"/>
                </a:lnTo>
                <a:close/>
              </a:path>
            </a:pathLst>
          </a:custGeom>
          <a:ln w="19050">
            <a:solidFill>
              <a:schemeClr val="tx1"/>
            </a:solidFill>
          </a:ln>
        </p:spPr>
        <p:txBody>
          <a:bodyPr rtlCol="0" anchor="ctr">
            <a:noAutofit/>
          </a:bodyPr>
          <a:lstStyle>
            <a:lvl1pPr marL="0" indent="0" algn="ctr">
              <a:buNone/>
              <a:defRPr lang="it-IT">
                <a:solidFill>
                  <a:schemeClr val="bg1"/>
                </a:solidFill>
              </a:defRPr>
            </a:lvl1pPr>
          </a:lstStyle>
          <a:p>
            <a:pPr rtl="0"/>
            <a:r>
              <a:rPr lang="it-IT"/>
              <a:t>Fare clic sull'icona per inserire un'immagine</a:t>
            </a:r>
            <a:endParaRPr lang="it-IT" altLang="en-US"/>
          </a:p>
        </p:txBody>
      </p:sp>
      <p:sp>
        <p:nvSpPr>
          <p:cNvPr id="18" name="Segnaposto contenuto 47">
            <a:extLst>
              <a:ext uri="{FF2B5EF4-FFF2-40B4-BE49-F238E27FC236}">
                <a16:creationId xmlns:a16="http://schemas.microsoft.com/office/drawing/2014/main" id="{DD4E6A9F-7400-917B-6A6B-6BAB445E85FA}"/>
              </a:ext>
            </a:extLst>
          </p:cNvPr>
          <p:cNvSpPr>
            <a:spLocks noGrp="1"/>
          </p:cNvSpPr>
          <p:nvPr>
            <p:ph type="body" sz="quarter" idx="28" hasCustomPrompt="1"/>
          </p:nvPr>
        </p:nvSpPr>
        <p:spPr>
          <a:xfrm>
            <a:off x="517427" y="3253120"/>
            <a:ext cx="4959822" cy="2007158"/>
          </a:xfrm>
          <a:prstGeom prst="rect">
            <a:avLst/>
          </a:prstGeom>
        </p:spPr>
        <p:txBody>
          <a:bodyPr rtlCol="0">
            <a:noAutofit/>
          </a:bodyPr>
          <a:lstStyle>
            <a:lvl1pPr marL="0" indent="0">
              <a:lnSpc>
                <a:spcPct val="100000"/>
              </a:lnSpc>
              <a:buNone/>
              <a:defRPr lang="it-IT" sz="1500" b="0">
                <a:solidFill>
                  <a:schemeClr val="bg1"/>
                </a:solidFill>
                <a:latin typeface="+mn-lt"/>
              </a:defRPr>
            </a:lvl1pPr>
            <a:lvl2pPr>
              <a:defRPr lang="it-IT" sz="1000"/>
            </a:lvl2pPr>
            <a:lvl3pPr>
              <a:defRPr lang="it-IT" sz="900"/>
            </a:lvl3pPr>
            <a:lvl4pPr>
              <a:defRPr lang="it-IT" sz="800"/>
            </a:lvl4pPr>
            <a:lvl5pPr>
              <a:defRPr lang="it-IT" sz="800"/>
            </a:lvl5pPr>
          </a:lstStyle>
          <a:p>
            <a:pPr lvl="0" rtl="0"/>
            <a:r>
              <a:rPr lang="it-IT"/>
              <a:t>Fare clic per modificare lo stile del titolo </a:t>
            </a:r>
          </a:p>
        </p:txBody>
      </p:sp>
      <p:sp>
        <p:nvSpPr>
          <p:cNvPr id="19" name="Figura a mano libera: Forma 25">
            <a:extLst>
              <a:ext uri="{FF2B5EF4-FFF2-40B4-BE49-F238E27FC236}">
                <a16:creationId xmlns:a16="http://schemas.microsoft.com/office/drawing/2014/main" id="{D7BBD3E8-D5DD-C21F-3792-4880373CCDCC}"/>
              </a:ext>
            </a:extLst>
          </p:cNvPr>
          <p:cNvSpPr/>
          <p:nvPr userDrawn="1"/>
        </p:nvSpPr>
        <p:spPr>
          <a:xfrm flipH="1">
            <a:off x="7400972" y="4594440"/>
            <a:ext cx="1347680" cy="1581179"/>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it-IT"/>
            </a:defPPr>
          </a:lstStyle>
          <a:p>
            <a:pPr algn="ctr" rtl="0"/>
            <a:endParaRPr lang="it-IT" dirty="0"/>
          </a:p>
        </p:txBody>
      </p:sp>
      <p:sp>
        <p:nvSpPr>
          <p:cNvPr id="20" name="Figura a mano libera: Forma 11">
            <a:extLst>
              <a:ext uri="{FF2B5EF4-FFF2-40B4-BE49-F238E27FC236}">
                <a16:creationId xmlns:a16="http://schemas.microsoft.com/office/drawing/2014/main" id="{FC461D80-0CAC-62E5-726A-63B48BEF3F25}"/>
              </a:ext>
            </a:extLst>
          </p:cNvPr>
          <p:cNvSpPr/>
          <p:nvPr userDrawn="1"/>
        </p:nvSpPr>
        <p:spPr>
          <a:xfrm>
            <a:off x="6521016" y="4772906"/>
            <a:ext cx="663381" cy="758922"/>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8682" h="5032188">
                <a:moveTo>
                  <a:pt x="2187388" y="0"/>
                </a:moveTo>
                <a:lnTo>
                  <a:pt x="4386729" y="1261035"/>
                </a:lnTo>
                <a:cubicBezTo>
                  <a:pt x="4390713" y="2103718"/>
                  <a:pt x="4394698" y="2946400"/>
                  <a:pt x="4398682" y="3789083"/>
                </a:cubicBezTo>
                <a:lnTo>
                  <a:pt x="2193365" y="5032188"/>
                </a:lnTo>
                <a:lnTo>
                  <a:pt x="0" y="3783106"/>
                </a:lnTo>
                <a:lnTo>
                  <a:pt x="0" y="1267012"/>
                </a:lnTo>
                <a:lnTo>
                  <a:pt x="2187388" y="0"/>
                </a:lnTo>
                <a:close/>
              </a:path>
            </a:pathLst>
          </a:custGeom>
          <a:solidFill>
            <a:schemeClr val="accent2"/>
          </a:solidFill>
          <a:ln w="12700" cap="flat" cmpd="sng" algn="ctr">
            <a:noFill/>
            <a:prstDash val="solid"/>
            <a:miter lim="800000"/>
          </a:ln>
          <a:effectLst/>
        </p:spPr>
        <p:txBody>
          <a:bodyPr rtlCol="0" anchor="ctr">
            <a:noAutofit/>
          </a:bodyPr>
          <a:lstStyle>
            <a:defPPr>
              <a:defRPr lang="it-IT"/>
            </a:defPPr>
          </a:lstStyle>
          <a:p>
            <a:pPr marL="0" marR="0" lvl="0" indent="0" algn="ctr" defTabSz="914400" rtl="0" eaLnBrk="1" fontAlgn="auto" latinLnBrk="0" hangingPunct="1">
              <a:lnSpc>
                <a:spcPct val="100000"/>
              </a:lnSpc>
              <a:spcBef>
                <a:spcPts val="0"/>
              </a:spcBef>
              <a:spcAft>
                <a:spcPts val="0"/>
              </a:spcAft>
              <a:buClrTx/>
              <a:buSzTx/>
              <a:buFontTx/>
              <a:buNone/>
              <a:tabLst/>
              <a:defRPr lang="it-IT"/>
            </a:pPr>
            <a:endParaRPr kumimoji="0" lang="it-IT" sz="1800" b="0" i="0" u="none" strike="noStrike" kern="0" cap="none" spc="0" normalizeH="0" baseline="0" noProof="0" dirty="0">
              <a:ln>
                <a:noFill/>
              </a:ln>
              <a:solidFill>
                <a:prstClr val="white"/>
              </a:solidFill>
              <a:effectLst/>
              <a:uLnTx/>
              <a:uFillTx/>
              <a:latin typeface="Posterama Text SemiBold"/>
              <a:ea typeface="+mn-ea"/>
              <a:cs typeface="+mn-cs"/>
            </a:endParaRPr>
          </a:p>
        </p:txBody>
      </p:sp>
      <p:sp>
        <p:nvSpPr>
          <p:cNvPr id="3" name="Titolo 2">
            <a:extLst>
              <a:ext uri="{FF2B5EF4-FFF2-40B4-BE49-F238E27FC236}">
                <a16:creationId xmlns:a16="http://schemas.microsoft.com/office/drawing/2014/main" id="{D4944167-AFE9-AE61-AF44-B9AEE24D17D8}"/>
              </a:ext>
            </a:extLst>
          </p:cNvPr>
          <p:cNvSpPr>
            <a:spLocks noGrp="1"/>
          </p:cNvSpPr>
          <p:nvPr>
            <p:ph type="title"/>
          </p:nvPr>
        </p:nvSpPr>
        <p:spPr>
          <a:xfrm>
            <a:off x="517427" y="2497488"/>
            <a:ext cx="9823998" cy="1325563"/>
          </a:xfrm>
        </p:spPr>
        <p:txBody>
          <a:bodyPr rtlCol="0" anchor="t">
            <a:noAutofit/>
          </a:bodyPr>
          <a:lstStyle>
            <a:defPPr>
              <a:defRPr lang="it-IT"/>
            </a:defPPr>
          </a:lstStyle>
          <a:p>
            <a:pPr rtl="0"/>
            <a:r>
              <a:rPr lang="it-IT"/>
              <a:t>Fare clic per modificare lo stile del titolo</a:t>
            </a:r>
            <a:endParaRPr lang="it-IT" dirty="0"/>
          </a:p>
        </p:txBody>
      </p:sp>
      <p:sp>
        <p:nvSpPr>
          <p:cNvPr id="2" name="Segnaposto piè di pagina 1">
            <a:extLst>
              <a:ext uri="{FF2B5EF4-FFF2-40B4-BE49-F238E27FC236}">
                <a16:creationId xmlns:a16="http://schemas.microsoft.com/office/drawing/2014/main" id="{47268D53-92DA-7335-4DAB-83485CAF3FE9}"/>
              </a:ext>
            </a:extLst>
          </p:cNvPr>
          <p:cNvSpPr>
            <a:spLocks noGrp="1"/>
          </p:cNvSpPr>
          <p:nvPr>
            <p:ph type="ftr" sz="quarter" idx="49"/>
          </p:nvPr>
        </p:nvSpPr>
        <p:spPr/>
        <p:txBody>
          <a:bodyPr rtlCol="0">
            <a:noAutofit/>
          </a:bodyPr>
          <a:lstStyle>
            <a:defPPr>
              <a:defRPr lang="it-IT"/>
            </a:defPPr>
          </a:lstStyle>
          <a:p>
            <a:pPr rtl="0"/>
            <a:r>
              <a:rPr lang="it-IT" noProof="0"/>
              <a:t>Titolo Presentazione</a:t>
            </a:r>
          </a:p>
        </p:txBody>
      </p:sp>
      <p:sp>
        <p:nvSpPr>
          <p:cNvPr id="6" name="Segnaposto numero diapositiva 5">
            <a:extLst>
              <a:ext uri="{FF2B5EF4-FFF2-40B4-BE49-F238E27FC236}">
                <a16:creationId xmlns:a16="http://schemas.microsoft.com/office/drawing/2014/main" id="{9F9FCB16-3643-AB04-D20E-A14FFE07F67C}"/>
              </a:ext>
            </a:extLst>
          </p:cNvPr>
          <p:cNvSpPr>
            <a:spLocks noGrp="1"/>
          </p:cNvSpPr>
          <p:nvPr>
            <p:ph type="sldNum" sz="quarter" idx="50"/>
          </p:nvPr>
        </p:nvSpPr>
        <p:spPr/>
        <p:txBody>
          <a:bodyPr rtlCol="0">
            <a:noAutofit/>
          </a:bodyPr>
          <a:lstStyle>
            <a:defPPr>
              <a:defRPr lang="it-IT"/>
            </a:defPPr>
          </a:lstStyle>
          <a:p>
            <a:pPr rtl="0"/>
            <a:fld id="{47FEACEE-25B4-4A2D-B147-27296E36371D}" type="slidenum">
              <a:rPr lang="it-IT" altLang="zh-CN" noProof="0" smtClean="0"/>
              <a:pPr/>
              <a:t>‹N›</a:t>
            </a:fld>
            <a:endParaRPr lang="it-IT" altLang="zh-CN" noProof="0" dirty="0"/>
          </a:p>
        </p:txBody>
      </p:sp>
    </p:spTree>
    <p:extLst>
      <p:ext uri="{BB962C8B-B14F-4D97-AF65-F5344CB8AC3E}">
        <p14:creationId xmlns:p14="http://schemas.microsoft.com/office/powerpoint/2010/main" val="32132766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Grazie">
    <p:spTree>
      <p:nvGrpSpPr>
        <p:cNvPr id="1" name=""/>
        <p:cNvGrpSpPr/>
        <p:nvPr/>
      </p:nvGrpSpPr>
      <p:grpSpPr>
        <a:xfrm>
          <a:off x="0" y="0"/>
          <a:ext cx="0" cy="0"/>
          <a:chOff x="0" y="0"/>
          <a:chExt cx="0" cy="0"/>
        </a:xfrm>
      </p:grpSpPr>
      <p:sp>
        <p:nvSpPr>
          <p:cNvPr id="47" name="Figura a mano libera 46">
            <a:extLst>
              <a:ext uri="{FF2B5EF4-FFF2-40B4-BE49-F238E27FC236}">
                <a16:creationId xmlns:a16="http://schemas.microsoft.com/office/drawing/2014/main" id="{39B50CEE-D9F9-B5CD-C274-BEAA5EAB37E3}"/>
              </a:ext>
            </a:extLst>
          </p:cNvPr>
          <p:cNvSpPr/>
          <p:nvPr userDrawn="1"/>
        </p:nvSpPr>
        <p:spPr>
          <a:xfrm>
            <a:off x="410352" y="12435"/>
            <a:ext cx="1455521" cy="1019127"/>
          </a:xfrm>
          <a:custGeom>
            <a:avLst/>
            <a:gdLst>
              <a:gd name="connsiteX0" fmla="*/ 219223 w 1455521"/>
              <a:gd name="connsiteY0" fmla="*/ 0 h 1019127"/>
              <a:gd name="connsiteX1" fmla="*/ 1236298 w 1455521"/>
              <a:gd name="connsiteY1" fmla="*/ 0 h 1019127"/>
              <a:gd name="connsiteX2" fmla="*/ 1455521 w 1455521"/>
              <a:gd name="connsiteY2" fmla="*/ 385779 h 1019127"/>
              <a:gd name="connsiteX3" fmla="*/ 1095615 w 1455521"/>
              <a:gd name="connsiteY3" fmla="*/ 1019127 h 1019127"/>
              <a:gd name="connsiteX4" fmla="*/ 359906 w 1455521"/>
              <a:gd name="connsiteY4" fmla="*/ 1019127 h 1019127"/>
              <a:gd name="connsiteX5" fmla="*/ 0 w 1455521"/>
              <a:gd name="connsiteY5" fmla="*/ 385779 h 1019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55521" h="1019127">
                <a:moveTo>
                  <a:pt x="219223" y="0"/>
                </a:moveTo>
                <a:lnTo>
                  <a:pt x="1236298" y="0"/>
                </a:lnTo>
                <a:lnTo>
                  <a:pt x="1455521" y="385779"/>
                </a:lnTo>
                <a:lnTo>
                  <a:pt x="1095615" y="1019127"/>
                </a:lnTo>
                <a:lnTo>
                  <a:pt x="359906" y="1019127"/>
                </a:lnTo>
                <a:lnTo>
                  <a:pt x="0" y="38577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it-IT"/>
            </a:defPPr>
          </a:lstStyle>
          <a:p>
            <a:pPr algn="ctr" rtl="0"/>
            <a:endParaRPr lang="it-IT" dirty="0"/>
          </a:p>
        </p:txBody>
      </p:sp>
      <p:sp>
        <p:nvSpPr>
          <p:cNvPr id="9" name="Esagono 15">
            <a:extLst>
              <a:ext uri="{FF2B5EF4-FFF2-40B4-BE49-F238E27FC236}">
                <a16:creationId xmlns:a16="http://schemas.microsoft.com/office/drawing/2014/main" id="{93831F6E-A0DA-46E5-AF13-ED5D9ABF108D}"/>
              </a:ext>
            </a:extLst>
          </p:cNvPr>
          <p:cNvSpPr/>
          <p:nvPr userDrawn="1"/>
        </p:nvSpPr>
        <p:spPr>
          <a:xfrm>
            <a:off x="1579486" y="450004"/>
            <a:ext cx="1455521" cy="1266696"/>
          </a:xfrm>
          <a:prstGeom prst="hexagon">
            <a:avLst>
              <a:gd name="adj" fmla="val 28413"/>
              <a:gd name="vf" fmla="val 115470"/>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it-IT"/>
            </a:defPPr>
          </a:lstStyle>
          <a:p>
            <a:pPr algn="ctr" rtl="0"/>
            <a:endParaRPr lang="it-IT" dirty="0"/>
          </a:p>
        </p:txBody>
      </p:sp>
      <p:sp>
        <p:nvSpPr>
          <p:cNvPr id="10" name="Esagono 17">
            <a:extLst>
              <a:ext uri="{FF2B5EF4-FFF2-40B4-BE49-F238E27FC236}">
                <a16:creationId xmlns:a16="http://schemas.microsoft.com/office/drawing/2014/main" id="{18B06ECC-5FA7-4ACA-86BF-694240D0C05B}"/>
              </a:ext>
            </a:extLst>
          </p:cNvPr>
          <p:cNvSpPr/>
          <p:nvPr userDrawn="1"/>
        </p:nvSpPr>
        <p:spPr>
          <a:xfrm>
            <a:off x="412218" y="1136470"/>
            <a:ext cx="1455521" cy="1266696"/>
          </a:xfrm>
          <a:prstGeom prst="hexagon">
            <a:avLst>
              <a:gd name="adj" fmla="val 28413"/>
              <a:gd name="vf" fmla="val 11547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it-IT"/>
            </a:defPPr>
          </a:lstStyle>
          <a:p>
            <a:pPr algn="ctr" rtl="0"/>
            <a:endParaRPr lang="it-IT" dirty="0"/>
          </a:p>
        </p:txBody>
      </p:sp>
      <p:sp>
        <p:nvSpPr>
          <p:cNvPr id="11" name="Esagono 19">
            <a:extLst>
              <a:ext uri="{FF2B5EF4-FFF2-40B4-BE49-F238E27FC236}">
                <a16:creationId xmlns:a16="http://schemas.microsoft.com/office/drawing/2014/main" id="{089AA305-8FFC-46A5-B806-D5D78320D0CD}"/>
              </a:ext>
            </a:extLst>
          </p:cNvPr>
          <p:cNvSpPr/>
          <p:nvPr userDrawn="1"/>
        </p:nvSpPr>
        <p:spPr>
          <a:xfrm>
            <a:off x="1580070" y="1812437"/>
            <a:ext cx="1455521" cy="1266696"/>
          </a:xfrm>
          <a:prstGeom prst="hexagon">
            <a:avLst>
              <a:gd name="adj" fmla="val 28413"/>
              <a:gd name="vf" fmla="val 11547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it-IT"/>
            </a:defPPr>
          </a:lstStyle>
          <a:p>
            <a:pPr algn="ctr" rtl="0"/>
            <a:endParaRPr lang="it-IT" dirty="0"/>
          </a:p>
        </p:txBody>
      </p:sp>
      <p:sp>
        <p:nvSpPr>
          <p:cNvPr id="12" name="Esagono 21">
            <a:extLst>
              <a:ext uri="{FF2B5EF4-FFF2-40B4-BE49-F238E27FC236}">
                <a16:creationId xmlns:a16="http://schemas.microsoft.com/office/drawing/2014/main" id="{DB2D65ED-32BC-44B2-92F3-E16717051CA1}"/>
              </a:ext>
            </a:extLst>
          </p:cNvPr>
          <p:cNvSpPr/>
          <p:nvPr userDrawn="1"/>
        </p:nvSpPr>
        <p:spPr>
          <a:xfrm>
            <a:off x="3953772" y="4582171"/>
            <a:ext cx="1455521" cy="1266696"/>
          </a:xfrm>
          <a:prstGeom prst="hexagon">
            <a:avLst>
              <a:gd name="adj" fmla="val 28413"/>
              <a:gd name="vf" fmla="val 115470"/>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it-IT"/>
            </a:defPPr>
          </a:lstStyle>
          <a:p>
            <a:pPr algn="ctr" rtl="0"/>
            <a:endParaRPr lang="it-IT" dirty="0"/>
          </a:p>
        </p:txBody>
      </p:sp>
      <p:sp>
        <p:nvSpPr>
          <p:cNvPr id="44" name="Figura a mano libera 43">
            <a:extLst>
              <a:ext uri="{FF2B5EF4-FFF2-40B4-BE49-F238E27FC236}">
                <a16:creationId xmlns:a16="http://schemas.microsoft.com/office/drawing/2014/main" id="{6100186E-95B0-AB29-6F1D-DBFBAA566DB2}"/>
              </a:ext>
            </a:extLst>
          </p:cNvPr>
          <p:cNvSpPr/>
          <p:nvPr userDrawn="1"/>
        </p:nvSpPr>
        <p:spPr>
          <a:xfrm>
            <a:off x="3955762" y="5952136"/>
            <a:ext cx="1455521" cy="932559"/>
          </a:xfrm>
          <a:custGeom>
            <a:avLst/>
            <a:gdLst>
              <a:gd name="connsiteX0" fmla="*/ 359906 w 1455521"/>
              <a:gd name="connsiteY0" fmla="*/ 0 h 932559"/>
              <a:gd name="connsiteX1" fmla="*/ 1095615 w 1455521"/>
              <a:gd name="connsiteY1" fmla="*/ 0 h 932559"/>
              <a:gd name="connsiteX2" fmla="*/ 1455521 w 1455521"/>
              <a:gd name="connsiteY2" fmla="*/ 633348 h 932559"/>
              <a:gd name="connsiteX3" fmla="*/ 1285492 w 1455521"/>
              <a:gd name="connsiteY3" fmla="*/ 932559 h 932559"/>
              <a:gd name="connsiteX4" fmla="*/ 170030 w 1455521"/>
              <a:gd name="connsiteY4" fmla="*/ 932559 h 932559"/>
              <a:gd name="connsiteX5" fmla="*/ 0 w 1455521"/>
              <a:gd name="connsiteY5" fmla="*/ 633348 h 932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55521" h="932559">
                <a:moveTo>
                  <a:pt x="359906" y="0"/>
                </a:moveTo>
                <a:lnTo>
                  <a:pt x="1095615" y="0"/>
                </a:lnTo>
                <a:lnTo>
                  <a:pt x="1455521" y="633348"/>
                </a:lnTo>
                <a:lnTo>
                  <a:pt x="1285492" y="932559"/>
                </a:lnTo>
                <a:lnTo>
                  <a:pt x="170030" y="932559"/>
                </a:lnTo>
                <a:lnTo>
                  <a:pt x="0" y="633348"/>
                </a:lnTo>
                <a:close/>
              </a:path>
            </a:pathLst>
          </a:cu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it-IT"/>
            </a:defPPr>
          </a:lstStyle>
          <a:p>
            <a:pPr algn="ctr" rtl="0"/>
            <a:endParaRPr lang="it-IT" dirty="0"/>
          </a:p>
        </p:txBody>
      </p:sp>
      <p:sp>
        <p:nvSpPr>
          <p:cNvPr id="14" name="Esagono 27">
            <a:extLst>
              <a:ext uri="{FF2B5EF4-FFF2-40B4-BE49-F238E27FC236}">
                <a16:creationId xmlns:a16="http://schemas.microsoft.com/office/drawing/2014/main" id="{5275D449-7441-440B-8584-96D25256F24D}"/>
              </a:ext>
            </a:extLst>
          </p:cNvPr>
          <p:cNvSpPr/>
          <p:nvPr userDrawn="1"/>
        </p:nvSpPr>
        <p:spPr>
          <a:xfrm>
            <a:off x="2783996" y="5245443"/>
            <a:ext cx="1455521" cy="1266696"/>
          </a:xfrm>
          <a:prstGeom prst="hexagon">
            <a:avLst>
              <a:gd name="adj" fmla="val 28413"/>
              <a:gd name="vf" fmla="val 11547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it-IT"/>
            </a:defPPr>
          </a:lstStyle>
          <a:p>
            <a:pPr algn="ctr" rtl="0"/>
            <a:endParaRPr lang="it-IT" dirty="0"/>
          </a:p>
        </p:txBody>
      </p:sp>
      <p:sp>
        <p:nvSpPr>
          <p:cNvPr id="15" name="Esagono 28">
            <a:extLst>
              <a:ext uri="{FF2B5EF4-FFF2-40B4-BE49-F238E27FC236}">
                <a16:creationId xmlns:a16="http://schemas.microsoft.com/office/drawing/2014/main" id="{94CFCD79-F5CD-4175-96DE-1AC2E1999DB6}"/>
              </a:ext>
            </a:extLst>
          </p:cNvPr>
          <p:cNvSpPr/>
          <p:nvPr userDrawn="1"/>
        </p:nvSpPr>
        <p:spPr>
          <a:xfrm>
            <a:off x="2767144" y="3880620"/>
            <a:ext cx="1455521" cy="1266696"/>
          </a:xfrm>
          <a:prstGeom prst="hexagon">
            <a:avLst>
              <a:gd name="adj" fmla="val 28413"/>
              <a:gd name="vf" fmla="val 11547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it-IT"/>
            </a:defPPr>
          </a:lstStyle>
          <a:p>
            <a:pPr algn="ctr" rtl="0"/>
            <a:endParaRPr lang="it-IT" dirty="0"/>
          </a:p>
        </p:txBody>
      </p:sp>
      <p:sp>
        <p:nvSpPr>
          <p:cNvPr id="43" name="Figura a mano libera 42">
            <a:extLst>
              <a:ext uri="{FF2B5EF4-FFF2-40B4-BE49-F238E27FC236}">
                <a16:creationId xmlns:a16="http://schemas.microsoft.com/office/drawing/2014/main" id="{C8667104-E096-23C3-4C2C-5277C2AF5C57}"/>
              </a:ext>
            </a:extLst>
          </p:cNvPr>
          <p:cNvSpPr/>
          <p:nvPr userDrawn="1"/>
        </p:nvSpPr>
        <p:spPr>
          <a:xfrm>
            <a:off x="3702" y="448131"/>
            <a:ext cx="678871" cy="1266696"/>
          </a:xfrm>
          <a:custGeom>
            <a:avLst/>
            <a:gdLst>
              <a:gd name="connsiteX0" fmla="*/ 0 w 678871"/>
              <a:gd name="connsiteY0" fmla="*/ 0 h 1266696"/>
              <a:gd name="connsiteX1" fmla="*/ 318965 w 678871"/>
              <a:gd name="connsiteY1" fmla="*/ 0 h 1266696"/>
              <a:gd name="connsiteX2" fmla="*/ 678871 w 678871"/>
              <a:gd name="connsiteY2" fmla="*/ 633348 h 1266696"/>
              <a:gd name="connsiteX3" fmla="*/ 318965 w 678871"/>
              <a:gd name="connsiteY3" fmla="*/ 1266696 h 1266696"/>
              <a:gd name="connsiteX4" fmla="*/ 0 w 678871"/>
              <a:gd name="connsiteY4" fmla="*/ 1266696 h 12666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8871" h="1266696">
                <a:moveTo>
                  <a:pt x="0" y="0"/>
                </a:moveTo>
                <a:lnTo>
                  <a:pt x="318965" y="0"/>
                </a:lnTo>
                <a:lnTo>
                  <a:pt x="678871" y="633348"/>
                </a:lnTo>
                <a:lnTo>
                  <a:pt x="318965" y="1266696"/>
                </a:lnTo>
                <a:lnTo>
                  <a:pt x="0" y="1266696"/>
                </a:lnTo>
                <a:close/>
              </a:path>
            </a:pathLst>
          </a:custGeom>
          <a:noFill/>
          <a:ln w="190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it-IT"/>
            </a:defPPr>
          </a:lstStyle>
          <a:p>
            <a:pPr algn="ctr" rtl="0"/>
            <a:endParaRPr lang="it-IT" dirty="0"/>
          </a:p>
        </p:txBody>
      </p:sp>
      <p:sp>
        <p:nvSpPr>
          <p:cNvPr id="18" name="Esagono 31">
            <a:extLst>
              <a:ext uri="{FF2B5EF4-FFF2-40B4-BE49-F238E27FC236}">
                <a16:creationId xmlns:a16="http://schemas.microsoft.com/office/drawing/2014/main" id="{61BB4AB0-7C5C-4697-A25B-0AFD8754AB52}"/>
              </a:ext>
            </a:extLst>
          </p:cNvPr>
          <p:cNvSpPr/>
          <p:nvPr userDrawn="1"/>
        </p:nvSpPr>
        <p:spPr>
          <a:xfrm>
            <a:off x="1580353" y="3182793"/>
            <a:ext cx="1455521" cy="1266696"/>
          </a:xfrm>
          <a:prstGeom prst="hexagon">
            <a:avLst>
              <a:gd name="adj" fmla="val 28413"/>
              <a:gd name="vf" fmla="val 11547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it-IT"/>
            </a:defPPr>
          </a:lstStyle>
          <a:p>
            <a:pPr algn="ctr" rtl="0"/>
            <a:endParaRPr lang="it-IT" dirty="0"/>
          </a:p>
        </p:txBody>
      </p:sp>
      <p:sp>
        <p:nvSpPr>
          <p:cNvPr id="46" name="Figura a mano libera 45">
            <a:extLst>
              <a:ext uri="{FF2B5EF4-FFF2-40B4-BE49-F238E27FC236}">
                <a16:creationId xmlns:a16="http://schemas.microsoft.com/office/drawing/2014/main" id="{2363FF00-E570-D743-258E-E9FEF4F02A08}"/>
              </a:ext>
            </a:extLst>
          </p:cNvPr>
          <p:cNvSpPr/>
          <p:nvPr userDrawn="1"/>
        </p:nvSpPr>
        <p:spPr>
          <a:xfrm>
            <a:off x="6334981" y="5962237"/>
            <a:ext cx="1455521" cy="901561"/>
          </a:xfrm>
          <a:custGeom>
            <a:avLst/>
            <a:gdLst>
              <a:gd name="connsiteX0" fmla="*/ 359906 w 1455521"/>
              <a:gd name="connsiteY0" fmla="*/ 0 h 901561"/>
              <a:gd name="connsiteX1" fmla="*/ 1095615 w 1455521"/>
              <a:gd name="connsiteY1" fmla="*/ 0 h 901561"/>
              <a:gd name="connsiteX2" fmla="*/ 1455521 w 1455521"/>
              <a:gd name="connsiteY2" fmla="*/ 633348 h 901561"/>
              <a:gd name="connsiteX3" fmla="*/ 1303107 w 1455521"/>
              <a:gd name="connsiteY3" fmla="*/ 901561 h 901561"/>
              <a:gd name="connsiteX4" fmla="*/ 152415 w 1455521"/>
              <a:gd name="connsiteY4" fmla="*/ 901561 h 901561"/>
              <a:gd name="connsiteX5" fmla="*/ 0 w 1455521"/>
              <a:gd name="connsiteY5" fmla="*/ 633348 h 901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55521" h="901561">
                <a:moveTo>
                  <a:pt x="359906" y="0"/>
                </a:moveTo>
                <a:lnTo>
                  <a:pt x="1095615" y="0"/>
                </a:lnTo>
                <a:lnTo>
                  <a:pt x="1455521" y="633348"/>
                </a:lnTo>
                <a:lnTo>
                  <a:pt x="1303107" y="901561"/>
                </a:lnTo>
                <a:lnTo>
                  <a:pt x="152415" y="901561"/>
                </a:lnTo>
                <a:lnTo>
                  <a:pt x="0" y="633348"/>
                </a:lnTo>
                <a:close/>
              </a:path>
            </a:pathLst>
          </a:custGeom>
          <a:noFill/>
          <a:ln w="19050">
            <a:solidFill>
              <a:srgbClr val="98432A"/>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it-IT"/>
            </a:defPPr>
          </a:lstStyle>
          <a:p>
            <a:pPr algn="ctr" rtl="0"/>
            <a:endParaRPr lang="it-IT" dirty="0"/>
          </a:p>
        </p:txBody>
      </p:sp>
      <p:sp>
        <p:nvSpPr>
          <p:cNvPr id="28" name="Segnaposto contenuto 47">
            <a:extLst>
              <a:ext uri="{FF2B5EF4-FFF2-40B4-BE49-F238E27FC236}">
                <a16:creationId xmlns:a16="http://schemas.microsoft.com/office/drawing/2014/main" id="{073CD90F-1E45-47EC-B558-D5F638F5FE6F}"/>
              </a:ext>
            </a:extLst>
          </p:cNvPr>
          <p:cNvSpPr>
            <a:spLocks noGrp="1"/>
          </p:cNvSpPr>
          <p:nvPr>
            <p:ph type="pic" sz="quarter" idx="48"/>
          </p:nvPr>
        </p:nvSpPr>
        <p:spPr>
          <a:xfrm>
            <a:off x="2754948" y="2502098"/>
            <a:ext cx="1465840" cy="1289394"/>
          </a:xfrm>
          <a:prstGeom prst="hexagon">
            <a:avLst>
              <a:gd name="adj" fmla="val 28349"/>
              <a:gd name="vf" fmla="val 115470"/>
            </a:avLst>
          </a:prstGeom>
          <a:ln w="12700">
            <a:noFill/>
          </a:ln>
        </p:spPr>
        <p:txBody>
          <a:bodyPr rtlCol="0">
            <a:noAutofit/>
          </a:bodyPr>
          <a:lstStyle>
            <a:lvl1pPr marL="0" indent="0" algn="l">
              <a:buFontTx/>
              <a:buNone/>
              <a:defRPr lang="it-IT" sz="1050">
                <a:solidFill>
                  <a:schemeClr val="bg1"/>
                </a:solidFill>
              </a:defRPr>
            </a:lvl1pPr>
          </a:lstStyle>
          <a:p>
            <a:pPr rtl="0"/>
            <a:r>
              <a:rPr lang="it-IT"/>
              <a:t>Fare clic sull'icona per inserire un'immagine</a:t>
            </a:r>
            <a:endParaRPr lang="it-IT" altLang="zh-CN" dirty="0"/>
          </a:p>
        </p:txBody>
      </p:sp>
      <p:sp>
        <p:nvSpPr>
          <p:cNvPr id="29" name="Segnaposto contenuto 47">
            <a:extLst>
              <a:ext uri="{FF2B5EF4-FFF2-40B4-BE49-F238E27FC236}">
                <a16:creationId xmlns:a16="http://schemas.microsoft.com/office/drawing/2014/main" id="{9A501203-35D0-41A5-A2A4-9F05FAB495C4}"/>
              </a:ext>
            </a:extLst>
          </p:cNvPr>
          <p:cNvSpPr>
            <a:spLocks noGrp="1"/>
          </p:cNvSpPr>
          <p:nvPr>
            <p:ph type="pic" sz="quarter" idx="49"/>
          </p:nvPr>
        </p:nvSpPr>
        <p:spPr>
          <a:xfrm>
            <a:off x="391110" y="2493385"/>
            <a:ext cx="1465840" cy="1289394"/>
          </a:xfrm>
          <a:prstGeom prst="hexagon">
            <a:avLst>
              <a:gd name="adj" fmla="val 28349"/>
              <a:gd name="vf" fmla="val 115470"/>
            </a:avLst>
          </a:prstGeom>
          <a:ln>
            <a:noFill/>
          </a:ln>
        </p:spPr>
        <p:txBody>
          <a:bodyPr rtlCol="0">
            <a:noAutofit/>
          </a:bodyPr>
          <a:lstStyle>
            <a:lvl1pPr marL="0" indent="0" algn="l">
              <a:buFontTx/>
              <a:buNone/>
              <a:defRPr lang="it-IT" sz="1050">
                <a:solidFill>
                  <a:schemeClr val="bg1"/>
                </a:solidFill>
              </a:defRPr>
            </a:lvl1pPr>
          </a:lstStyle>
          <a:p>
            <a:pPr rtl="0"/>
            <a:r>
              <a:rPr lang="it-IT"/>
              <a:t>Fare clic sull'icona per inserire un'immagine</a:t>
            </a:r>
            <a:endParaRPr lang="it-IT" altLang="zh-CN" dirty="0"/>
          </a:p>
        </p:txBody>
      </p:sp>
      <p:sp>
        <p:nvSpPr>
          <p:cNvPr id="30" name="Segnaposto contenuto 47">
            <a:extLst>
              <a:ext uri="{FF2B5EF4-FFF2-40B4-BE49-F238E27FC236}">
                <a16:creationId xmlns:a16="http://schemas.microsoft.com/office/drawing/2014/main" id="{1FA62038-8BB7-45FD-896E-34738A5578BD}"/>
              </a:ext>
            </a:extLst>
          </p:cNvPr>
          <p:cNvSpPr>
            <a:spLocks noGrp="1"/>
          </p:cNvSpPr>
          <p:nvPr>
            <p:ph type="pic" sz="quarter" idx="50"/>
          </p:nvPr>
        </p:nvSpPr>
        <p:spPr>
          <a:xfrm>
            <a:off x="5151412" y="5238680"/>
            <a:ext cx="1465840" cy="1289394"/>
          </a:xfrm>
          <a:prstGeom prst="hexagon">
            <a:avLst>
              <a:gd name="adj" fmla="val 28349"/>
              <a:gd name="vf" fmla="val 115470"/>
            </a:avLst>
          </a:prstGeom>
          <a:ln w="12700">
            <a:noFill/>
          </a:ln>
        </p:spPr>
        <p:txBody>
          <a:bodyPr rtlCol="0">
            <a:noAutofit/>
          </a:bodyPr>
          <a:lstStyle>
            <a:lvl1pPr marL="0" indent="0" algn="l">
              <a:buFontTx/>
              <a:buNone/>
              <a:defRPr lang="it-IT" sz="1050">
                <a:solidFill>
                  <a:schemeClr val="bg1"/>
                </a:solidFill>
              </a:defRPr>
            </a:lvl1pPr>
          </a:lstStyle>
          <a:p>
            <a:pPr rtl="0"/>
            <a:r>
              <a:rPr lang="it-IT"/>
              <a:t>Fare clic sull'icona per inserire un'immagine</a:t>
            </a:r>
            <a:endParaRPr lang="it-IT" altLang="zh-CN" dirty="0"/>
          </a:p>
        </p:txBody>
      </p:sp>
      <p:sp>
        <p:nvSpPr>
          <p:cNvPr id="31" name="Segnaposto contenuto 47">
            <a:extLst>
              <a:ext uri="{FF2B5EF4-FFF2-40B4-BE49-F238E27FC236}">
                <a16:creationId xmlns:a16="http://schemas.microsoft.com/office/drawing/2014/main" id="{9A7E0EE6-5885-489B-81A9-65DBC0016938}"/>
              </a:ext>
            </a:extLst>
          </p:cNvPr>
          <p:cNvSpPr>
            <a:spLocks noGrp="1"/>
          </p:cNvSpPr>
          <p:nvPr>
            <p:ph type="pic" sz="quarter" idx="51"/>
          </p:nvPr>
        </p:nvSpPr>
        <p:spPr>
          <a:xfrm>
            <a:off x="3948599" y="3194928"/>
            <a:ext cx="1465840" cy="1289394"/>
          </a:xfrm>
          <a:prstGeom prst="hexagon">
            <a:avLst>
              <a:gd name="adj" fmla="val 28349"/>
              <a:gd name="vf" fmla="val 115470"/>
            </a:avLst>
          </a:prstGeom>
          <a:ln w="12700">
            <a:noFill/>
          </a:ln>
        </p:spPr>
        <p:txBody>
          <a:bodyPr rtlCol="0">
            <a:noAutofit/>
          </a:bodyPr>
          <a:lstStyle>
            <a:lvl1pPr marL="0" indent="0" algn="l">
              <a:buFontTx/>
              <a:buNone/>
              <a:defRPr lang="it-IT" sz="1050">
                <a:solidFill>
                  <a:schemeClr val="bg1"/>
                </a:solidFill>
              </a:defRPr>
            </a:lvl1pPr>
          </a:lstStyle>
          <a:p>
            <a:pPr rtl="0"/>
            <a:r>
              <a:rPr lang="it-IT"/>
              <a:t>Fare clic sull'icona per inserire un'immagine</a:t>
            </a:r>
            <a:endParaRPr lang="it-IT" altLang="zh-CN" dirty="0"/>
          </a:p>
        </p:txBody>
      </p:sp>
      <p:sp>
        <p:nvSpPr>
          <p:cNvPr id="21" name="Segnaposto contenuto 47" descr="Fare clic sull'icona per inserire un'immagine">
            <a:extLst>
              <a:ext uri="{FF2B5EF4-FFF2-40B4-BE49-F238E27FC236}">
                <a16:creationId xmlns:a16="http://schemas.microsoft.com/office/drawing/2014/main" id="{B7E46D91-6194-E279-CAE3-425E21FD4A83}"/>
              </a:ext>
            </a:extLst>
          </p:cNvPr>
          <p:cNvSpPr>
            <a:spLocks noGrp="1"/>
          </p:cNvSpPr>
          <p:nvPr>
            <p:ph type="body" sz="quarter" idx="27" hasCustomPrompt="1"/>
          </p:nvPr>
        </p:nvSpPr>
        <p:spPr>
          <a:xfrm>
            <a:off x="6096000" y="3093990"/>
            <a:ext cx="3034145" cy="1879791"/>
          </a:xfrm>
          <a:prstGeom prst="rect">
            <a:avLst/>
          </a:prstGeom>
        </p:spPr>
        <p:txBody>
          <a:bodyPr rtlCol="0" anchor="t">
            <a:noAutofit/>
          </a:bodyPr>
          <a:lstStyle>
            <a:lvl1pPr marL="0" indent="0" algn="l">
              <a:lnSpc>
                <a:spcPct val="100000"/>
              </a:lnSpc>
              <a:buNone/>
              <a:defRPr lang="it-IT" sz="1800" b="0">
                <a:solidFill>
                  <a:schemeClr val="bg1"/>
                </a:solidFill>
              </a:defRPr>
            </a:lvl1pPr>
            <a:lvl2pPr>
              <a:defRPr lang="it-IT" sz="1000"/>
            </a:lvl2pPr>
            <a:lvl3pPr>
              <a:defRPr lang="it-IT" sz="900"/>
            </a:lvl3pPr>
            <a:lvl4pPr>
              <a:defRPr lang="it-IT" sz="800"/>
            </a:lvl4pPr>
            <a:lvl5pPr>
              <a:defRPr lang="it-IT" sz="800"/>
            </a:lvl5pPr>
          </a:lstStyle>
          <a:p>
            <a:pPr lvl="0" rtl="0"/>
            <a:r>
              <a:rPr lang="it-IT"/>
              <a:t>Fare clic per modificare lo stile del titolo </a:t>
            </a:r>
          </a:p>
        </p:txBody>
      </p:sp>
      <p:sp>
        <p:nvSpPr>
          <p:cNvPr id="22" name="Titolo 1">
            <a:extLst>
              <a:ext uri="{FF2B5EF4-FFF2-40B4-BE49-F238E27FC236}">
                <a16:creationId xmlns:a16="http://schemas.microsoft.com/office/drawing/2014/main" id="{4722C9EB-D452-B3DF-5219-160F48DE789C}"/>
              </a:ext>
            </a:extLst>
          </p:cNvPr>
          <p:cNvSpPr>
            <a:spLocks noGrp="1"/>
          </p:cNvSpPr>
          <p:nvPr>
            <p:ph type="title"/>
          </p:nvPr>
        </p:nvSpPr>
        <p:spPr>
          <a:xfrm>
            <a:off x="6096000" y="1703538"/>
            <a:ext cx="5055698" cy="1325563"/>
          </a:xfrm>
        </p:spPr>
        <p:txBody>
          <a:bodyPr rtlCol="0" anchor="b">
            <a:noAutofit/>
          </a:bodyPr>
          <a:lstStyle>
            <a:defPPr>
              <a:defRPr lang="it-IT"/>
            </a:defPPr>
          </a:lstStyle>
          <a:p>
            <a:pPr rtl="0"/>
            <a:r>
              <a:rPr lang="it-IT"/>
              <a:t>Fare clic per modificare lo stile del titolo</a:t>
            </a:r>
            <a:endParaRPr lang="it-IT" dirty="0"/>
          </a:p>
        </p:txBody>
      </p:sp>
      <p:sp>
        <p:nvSpPr>
          <p:cNvPr id="40" name="Figura a mano libera 39">
            <a:extLst>
              <a:ext uri="{FF2B5EF4-FFF2-40B4-BE49-F238E27FC236}">
                <a16:creationId xmlns:a16="http://schemas.microsoft.com/office/drawing/2014/main" id="{E3C8467A-0A34-2A65-92FE-F12F6A3D84A6}"/>
              </a:ext>
            </a:extLst>
          </p:cNvPr>
          <p:cNvSpPr/>
          <p:nvPr userDrawn="1"/>
        </p:nvSpPr>
        <p:spPr>
          <a:xfrm>
            <a:off x="-6538" y="1815084"/>
            <a:ext cx="697438" cy="1266696"/>
          </a:xfrm>
          <a:custGeom>
            <a:avLst/>
            <a:gdLst>
              <a:gd name="connsiteX0" fmla="*/ 0 w 732607"/>
              <a:gd name="connsiteY0" fmla="*/ 0 h 1266696"/>
              <a:gd name="connsiteX1" fmla="*/ 372701 w 732607"/>
              <a:gd name="connsiteY1" fmla="*/ 0 h 1266696"/>
              <a:gd name="connsiteX2" fmla="*/ 732607 w 732607"/>
              <a:gd name="connsiteY2" fmla="*/ 633348 h 1266696"/>
              <a:gd name="connsiteX3" fmla="*/ 372701 w 732607"/>
              <a:gd name="connsiteY3" fmla="*/ 1266696 h 1266696"/>
              <a:gd name="connsiteX4" fmla="*/ 0 w 732607"/>
              <a:gd name="connsiteY4" fmla="*/ 1266696 h 1266696"/>
              <a:gd name="connsiteX0" fmla="*/ 43961 w 732607"/>
              <a:gd name="connsiteY0" fmla="*/ 8793 h 1266696"/>
              <a:gd name="connsiteX1" fmla="*/ 372701 w 732607"/>
              <a:gd name="connsiteY1" fmla="*/ 0 h 1266696"/>
              <a:gd name="connsiteX2" fmla="*/ 732607 w 732607"/>
              <a:gd name="connsiteY2" fmla="*/ 633348 h 1266696"/>
              <a:gd name="connsiteX3" fmla="*/ 372701 w 732607"/>
              <a:gd name="connsiteY3" fmla="*/ 1266696 h 1266696"/>
              <a:gd name="connsiteX4" fmla="*/ 0 w 732607"/>
              <a:gd name="connsiteY4" fmla="*/ 1266696 h 1266696"/>
              <a:gd name="connsiteX5" fmla="*/ 43961 w 732607"/>
              <a:gd name="connsiteY5" fmla="*/ 8793 h 1266696"/>
              <a:gd name="connsiteX0" fmla="*/ 8792 w 697438"/>
              <a:gd name="connsiteY0" fmla="*/ 8793 h 1266696"/>
              <a:gd name="connsiteX1" fmla="*/ 337532 w 697438"/>
              <a:gd name="connsiteY1" fmla="*/ 0 h 1266696"/>
              <a:gd name="connsiteX2" fmla="*/ 697438 w 697438"/>
              <a:gd name="connsiteY2" fmla="*/ 633348 h 1266696"/>
              <a:gd name="connsiteX3" fmla="*/ 337532 w 697438"/>
              <a:gd name="connsiteY3" fmla="*/ 1266696 h 1266696"/>
              <a:gd name="connsiteX4" fmla="*/ 0 w 697438"/>
              <a:gd name="connsiteY4" fmla="*/ 1266696 h 1266696"/>
              <a:gd name="connsiteX5" fmla="*/ 8792 w 697438"/>
              <a:gd name="connsiteY5" fmla="*/ 8793 h 1266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7438" h="1266696">
                <a:moveTo>
                  <a:pt x="8792" y="8793"/>
                </a:moveTo>
                <a:lnTo>
                  <a:pt x="337532" y="0"/>
                </a:lnTo>
                <a:lnTo>
                  <a:pt x="697438" y="633348"/>
                </a:lnTo>
                <a:lnTo>
                  <a:pt x="337532" y="1266696"/>
                </a:lnTo>
                <a:lnTo>
                  <a:pt x="0" y="1266696"/>
                </a:lnTo>
                <a:cubicBezTo>
                  <a:pt x="0" y="844464"/>
                  <a:pt x="8792" y="431025"/>
                  <a:pt x="8792" y="8793"/>
                </a:cubicBezTo>
                <a:close/>
              </a:path>
            </a:pathLst>
          </a:custGeom>
          <a:noFill/>
          <a:ln w="1905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it-IT"/>
            </a:defPPr>
          </a:lstStyle>
          <a:p>
            <a:pPr algn="ctr" rtl="0"/>
            <a:endParaRPr lang="it-IT" dirty="0"/>
          </a:p>
        </p:txBody>
      </p:sp>
    </p:spTree>
    <p:extLst>
      <p:ext uri="{BB962C8B-B14F-4D97-AF65-F5344CB8AC3E}">
        <p14:creationId xmlns:p14="http://schemas.microsoft.com/office/powerpoint/2010/main" val="31473342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7" name="Titolo 16">
            <a:extLst>
              <a:ext uri="{FF2B5EF4-FFF2-40B4-BE49-F238E27FC236}">
                <a16:creationId xmlns:a16="http://schemas.microsoft.com/office/drawing/2014/main" id="{5518B595-5A04-0768-52B1-73F11E4754EA}"/>
              </a:ext>
            </a:extLst>
          </p:cNvPr>
          <p:cNvSpPr>
            <a:spLocks noGrp="1"/>
          </p:cNvSpPr>
          <p:nvPr>
            <p:ph type="title"/>
          </p:nvPr>
        </p:nvSpPr>
        <p:spPr>
          <a:xfrm>
            <a:off x="512572" y="3435545"/>
            <a:ext cx="4253399" cy="1740114"/>
          </a:xfrm>
        </p:spPr>
        <p:txBody>
          <a:bodyPr rtlCol="0">
            <a:noAutofit/>
          </a:bodyPr>
          <a:lstStyle>
            <a:defPPr>
              <a:defRPr lang="it-IT"/>
            </a:defPPr>
          </a:lstStyle>
          <a:p>
            <a:pPr rtl="0"/>
            <a:r>
              <a:rPr lang="it-IT" noProof="0"/>
              <a:t>Fare clic per modificare lo stile del titolo</a:t>
            </a:r>
          </a:p>
        </p:txBody>
      </p:sp>
      <p:sp>
        <p:nvSpPr>
          <p:cNvPr id="7" name="Figura a mano libera: Forma 4">
            <a:extLst>
              <a:ext uri="{FF2B5EF4-FFF2-40B4-BE49-F238E27FC236}">
                <a16:creationId xmlns:a16="http://schemas.microsoft.com/office/drawing/2014/main" id="{AE722AFD-22D7-4BD8-B055-3867C3800E16}"/>
              </a:ext>
            </a:extLst>
          </p:cNvPr>
          <p:cNvSpPr/>
          <p:nvPr userDrawn="1"/>
        </p:nvSpPr>
        <p:spPr>
          <a:xfrm>
            <a:off x="6282845" y="525294"/>
            <a:ext cx="1913128" cy="2140085"/>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it-IT"/>
            </a:defPPr>
          </a:lstStyle>
          <a:p>
            <a:pPr algn="ctr" rtl="0"/>
            <a:endParaRPr lang="it-IT" sz="1800" noProof="0" dirty="0"/>
          </a:p>
        </p:txBody>
      </p:sp>
      <p:sp>
        <p:nvSpPr>
          <p:cNvPr id="13" name="Figura a mano libera: Forma 12">
            <a:extLst>
              <a:ext uri="{FF2B5EF4-FFF2-40B4-BE49-F238E27FC236}">
                <a16:creationId xmlns:a16="http://schemas.microsoft.com/office/drawing/2014/main" id="{5D0355E4-3980-42A9-9376-74163520D39D}"/>
              </a:ext>
            </a:extLst>
          </p:cNvPr>
          <p:cNvSpPr/>
          <p:nvPr userDrawn="1"/>
        </p:nvSpPr>
        <p:spPr>
          <a:xfrm>
            <a:off x="8375472" y="496110"/>
            <a:ext cx="1913128" cy="2159541"/>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it-IT"/>
            </a:defPPr>
          </a:lstStyle>
          <a:p>
            <a:pPr algn="ctr" rtl="0"/>
            <a:endParaRPr lang="it-IT" sz="1800" noProof="0" dirty="0"/>
          </a:p>
        </p:txBody>
      </p:sp>
      <p:sp>
        <p:nvSpPr>
          <p:cNvPr id="14" name="Figura a mano libera: Forma 13">
            <a:extLst>
              <a:ext uri="{FF2B5EF4-FFF2-40B4-BE49-F238E27FC236}">
                <a16:creationId xmlns:a16="http://schemas.microsoft.com/office/drawing/2014/main" id="{70174533-8C0E-4E82-A582-891A0555FA1F}"/>
              </a:ext>
            </a:extLst>
          </p:cNvPr>
          <p:cNvSpPr/>
          <p:nvPr userDrawn="1"/>
        </p:nvSpPr>
        <p:spPr>
          <a:xfrm>
            <a:off x="7328126" y="2310315"/>
            <a:ext cx="1913128" cy="2159541"/>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it-IT"/>
            </a:defPPr>
          </a:lstStyle>
          <a:p>
            <a:pPr algn="ctr" rtl="0"/>
            <a:endParaRPr lang="it-IT" sz="1800" noProof="0" dirty="0"/>
          </a:p>
        </p:txBody>
      </p:sp>
      <p:sp>
        <p:nvSpPr>
          <p:cNvPr id="15" name="Figura a mano libera: Forma 14">
            <a:extLst>
              <a:ext uri="{FF2B5EF4-FFF2-40B4-BE49-F238E27FC236}">
                <a16:creationId xmlns:a16="http://schemas.microsoft.com/office/drawing/2014/main" id="{071E3938-A754-4D49-B509-249EE9BD83AB}"/>
              </a:ext>
            </a:extLst>
          </p:cNvPr>
          <p:cNvSpPr/>
          <p:nvPr userDrawn="1"/>
        </p:nvSpPr>
        <p:spPr>
          <a:xfrm>
            <a:off x="8375472" y="4095335"/>
            <a:ext cx="1913128" cy="2159541"/>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it-IT"/>
            </a:defPPr>
          </a:lstStyle>
          <a:p>
            <a:pPr algn="ctr" rtl="0"/>
            <a:endParaRPr lang="it-IT" noProof="0" dirty="0"/>
          </a:p>
        </p:txBody>
      </p:sp>
      <p:sp>
        <p:nvSpPr>
          <p:cNvPr id="16" name="Figura a mano libera: Forma 15">
            <a:extLst>
              <a:ext uri="{FF2B5EF4-FFF2-40B4-BE49-F238E27FC236}">
                <a16:creationId xmlns:a16="http://schemas.microsoft.com/office/drawing/2014/main" id="{B9D430ED-A815-4274-966C-8192C4230569}"/>
              </a:ext>
            </a:extLst>
          </p:cNvPr>
          <p:cNvSpPr/>
          <p:nvPr userDrawn="1"/>
        </p:nvSpPr>
        <p:spPr>
          <a:xfrm>
            <a:off x="9403474" y="2310314"/>
            <a:ext cx="1913128" cy="2159541"/>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it-IT"/>
            </a:defPPr>
          </a:lstStyle>
          <a:p>
            <a:pPr algn="ctr" rtl="0"/>
            <a:endParaRPr lang="it-IT" sz="1800" noProof="0" dirty="0"/>
          </a:p>
        </p:txBody>
      </p:sp>
      <p:sp>
        <p:nvSpPr>
          <p:cNvPr id="24" name="Segnaposto contenuto 47" descr="Fare clic sull'icona per inserire un'immagine">
            <a:extLst>
              <a:ext uri="{FF2B5EF4-FFF2-40B4-BE49-F238E27FC236}">
                <a16:creationId xmlns:a16="http://schemas.microsoft.com/office/drawing/2014/main" id="{5414CF94-2913-4AE7-AAC3-3D61FE742888}"/>
              </a:ext>
            </a:extLst>
          </p:cNvPr>
          <p:cNvSpPr>
            <a:spLocks noGrp="1"/>
          </p:cNvSpPr>
          <p:nvPr>
            <p:ph type="body" sz="quarter" idx="28" hasCustomPrompt="1"/>
          </p:nvPr>
        </p:nvSpPr>
        <p:spPr>
          <a:xfrm>
            <a:off x="6274027" y="1076241"/>
            <a:ext cx="1913128" cy="1054727"/>
          </a:xfrm>
          <a:prstGeom prst="rect">
            <a:avLst/>
          </a:prstGeom>
        </p:spPr>
        <p:txBody>
          <a:bodyPr rtlCol="0" anchor="ctr">
            <a:noAutofit/>
          </a:bodyPr>
          <a:lstStyle>
            <a:lvl1pPr marL="0" indent="0" algn="ctr">
              <a:lnSpc>
                <a:spcPct val="100000"/>
              </a:lnSpc>
              <a:buNone/>
              <a:defRPr lang="it-IT" sz="1800" b="0" i="0">
                <a:solidFill>
                  <a:schemeClr val="bg1"/>
                </a:solidFill>
                <a:latin typeface="Abadi" panose="020B0604020104020204" pitchFamily="34" charset="0"/>
              </a:defRPr>
            </a:lvl1pPr>
            <a:lvl2pPr>
              <a:defRPr lang="it-IT" sz="1000"/>
            </a:lvl2pPr>
            <a:lvl3pPr>
              <a:defRPr lang="it-IT" sz="900"/>
            </a:lvl3pPr>
            <a:lvl4pPr>
              <a:defRPr lang="it-IT" sz="800"/>
            </a:lvl4pPr>
            <a:lvl5pPr>
              <a:defRPr lang="it-IT" sz="800"/>
            </a:lvl5pPr>
          </a:lstStyle>
          <a:p>
            <a:pPr lvl="0" rtl="0"/>
            <a:r>
              <a:rPr lang="it-IT" noProof="0"/>
              <a:t>Fare clic per modificare lo stile del titolo </a:t>
            </a:r>
          </a:p>
        </p:txBody>
      </p:sp>
      <p:sp>
        <p:nvSpPr>
          <p:cNvPr id="26" name="Segnaposto contenuto 47" descr="Fare clic sull'icona per inserire un'immagine">
            <a:extLst>
              <a:ext uri="{FF2B5EF4-FFF2-40B4-BE49-F238E27FC236}">
                <a16:creationId xmlns:a16="http://schemas.microsoft.com/office/drawing/2014/main" id="{3CE3485A-395E-4C5F-A00F-D230FF7CFB93}"/>
              </a:ext>
            </a:extLst>
          </p:cNvPr>
          <p:cNvSpPr>
            <a:spLocks noGrp="1"/>
          </p:cNvSpPr>
          <p:nvPr>
            <p:ph type="body" sz="quarter" idx="29" hasCustomPrompt="1"/>
          </p:nvPr>
        </p:nvSpPr>
        <p:spPr>
          <a:xfrm>
            <a:off x="8375472" y="1076241"/>
            <a:ext cx="1904890" cy="1054728"/>
          </a:xfrm>
          <a:prstGeom prst="rect">
            <a:avLst/>
          </a:prstGeom>
        </p:spPr>
        <p:txBody>
          <a:bodyPr rtlCol="0" anchor="ctr">
            <a:noAutofit/>
          </a:bodyPr>
          <a:lstStyle>
            <a:lvl1pPr marL="0" indent="0" algn="ctr">
              <a:lnSpc>
                <a:spcPct val="113000"/>
              </a:lnSpc>
              <a:buNone/>
              <a:defRPr lang="it-IT" sz="1800" b="0" i="0">
                <a:solidFill>
                  <a:schemeClr val="bg1"/>
                </a:solidFill>
                <a:latin typeface="Abadi" panose="020B0604020104020204" pitchFamily="34" charset="0"/>
              </a:defRPr>
            </a:lvl1pPr>
            <a:lvl2pPr>
              <a:defRPr lang="it-IT" sz="1000"/>
            </a:lvl2pPr>
            <a:lvl3pPr>
              <a:defRPr lang="it-IT" sz="900"/>
            </a:lvl3pPr>
            <a:lvl4pPr>
              <a:defRPr lang="it-IT" sz="800"/>
            </a:lvl4pPr>
            <a:lvl5pPr>
              <a:defRPr lang="it-IT" sz="800"/>
            </a:lvl5pPr>
          </a:lstStyle>
          <a:p>
            <a:pPr lvl="0" rtl="0"/>
            <a:r>
              <a:rPr lang="it-IT" noProof="0"/>
              <a:t>Fare clic per modificare lo stile del titolo della diapositiva master </a:t>
            </a:r>
          </a:p>
        </p:txBody>
      </p:sp>
      <p:sp>
        <p:nvSpPr>
          <p:cNvPr id="33" name="Segnaposto contenuto 47" descr="Fare clic sull'icona per inserire un'immagine">
            <a:extLst>
              <a:ext uri="{FF2B5EF4-FFF2-40B4-BE49-F238E27FC236}">
                <a16:creationId xmlns:a16="http://schemas.microsoft.com/office/drawing/2014/main" id="{6A8DFBFF-5B07-49C6-ADB8-341FCD1E7531}"/>
              </a:ext>
            </a:extLst>
          </p:cNvPr>
          <p:cNvSpPr>
            <a:spLocks noGrp="1"/>
          </p:cNvSpPr>
          <p:nvPr>
            <p:ph type="body" sz="quarter" idx="30" hasCustomPrompt="1"/>
          </p:nvPr>
        </p:nvSpPr>
        <p:spPr>
          <a:xfrm>
            <a:off x="7321949" y="2844725"/>
            <a:ext cx="1914694" cy="1089194"/>
          </a:xfrm>
          <a:prstGeom prst="rect">
            <a:avLst/>
          </a:prstGeom>
        </p:spPr>
        <p:txBody>
          <a:bodyPr rtlCol="0" anchor="ctr">
            <a:noAutofit/>
          </a:bodyPr>
          <a:lstStyle>
            <a:lvl1pPr marL="0" indent="0" algn="ctr">
              <a:lnSpc>
                <a:spcPct val="113000"/>
              </a:lnSpc>
              <a:buNone/>
              <a:defRPr lang="it-IT" sz="1800" b="0" i="0">
                <a:solidFill>
                  <a:schemeClr val="bg1"/>
                </a:solidFill>
                <a:latin typeface="Abadi" panose="020B0604020104020204" pitchFamily="34" charset="0"/>
              </a:defRPr>
            </a:lvl1pPr>
            <a:lvl2pPr>
              <a:defRPr lang="it-IT" sz="1000"/>
            </a:lvl2pPr>
            <a:lvl3pPr>
              <a:defRPr lang="it-IT" sz="900"/>
            </a:lvl3pPr>
            <a:lvl4pPr>
              <a:defRPr lang="it-IT" sz="800"/>
            </a:lvl4pPr>
            <a:lvl5pPr>
              <a:defRPr lang="it-IT" sz="800"/>
            </a:lvl5pPr>
          </a:lstStyle>
          <a:p>
            <a:pPr lvl="0" rtl="0"/>
            <a:r>
              <a:rPr lang="it-IT" noProof="0"/>
              <a:t>Fare clic per modificare lo stile del titolo </a:t>
            </a:r>
          </a:p>
        </p:txBody>
      </p:sp>
      <p:sp>
        <p:nvSpPr>
          <p:cNvPr id="34" name="Segnaposto contenuto 47" descr="Fare clic sull'icona per inserire un'immagine">
            <a:extLst>
              <a:ext uri="{FF2B5EF4-FFF2-40B4-BE49-F238E27FC236}">
                <a16:creationId xmlns:a16="http://schemas.microsoft.com/office/drawing/2014/main" id="{1AC7F192-CFC3-470A-9467-330212C6F52D}"/>
              </a:ext>
            </a:extLst>
          </p:cNvPr>
          <p:cNvSpPr>
            <a:spLocks noGrp="1"/>
          </p:cNvSpPr>
          <p:nvPr>
            <p:ph type="body" sz="quarter" idx="31" hasCustomPrompt="1"/>
          </p:nvPr>
        </p:nvSpPr>
        <p:spPr>
          <a:xfrm>
            <a:off x="9409651" y="2826795"/>
            <a:ext cx="1913128" cy="1107124"/>
          </a:xfrm>
          <a:prstGeom prst="rect">
            <a:avLst/>
          </a:prstGeom>
        </p:spPr>
        <p:txBody>
          <a:bodyPr rtlCol="0" anchor="ctr">
            <a:noAutofit/>
          </a:bodyPr>
          <a:lstStyle>
            <a:lvl1pPr marL="0" indent="0" algn="ctr">
              <a:lnSpc>
                <a:spcPct val="113000"/>
              </a:lnSpc>
              <a:buNone/>
              <a:defRPr lang="it-IT" sz="1800" b="0" i="0">
                <a:solidFill>
                  <a:schemeClr val="bg1"/>
                </a:solidFill>
                <a:latin typeface="Abadi" panose="020B0604020104020204" pitchFamily="34" charset="0"/>
              </a:defRPr>
            </a:lvl1pPr>
            <a:lvl2pPr>
              <a:defRPr lang="it-IT" sz="1000"/>
            </a:lvl2pPr>
            <a:lvl3pPr>
              <a:defRPr lang="it-IT" sz="900"/>
            </a:lvl3pPr>
            <a:lvl4pPr>
              <a:defRPr lang="it-IT" sz="800"/>
            </a:lvl4pPr>
            <a:lvl5pPr>
              <a:defRPr lang="it-IT" sz="800"/>
            </a:lvl5pPr>
          </a:lstStyle>
          <a:p>
            <a:pPr lvl="0" rtl="0"/>
            <a:r>
              <a:rPr lang="it-IT" noProof="0"/>
              <a:t>Fare clic per modificare lo stile del titolo </a:t>
            </a:r>
          </a:p>
        </p:txBody>
      </p:sp>
      <p:sp>
        <p:nvSpPr>
          <p:cNvPr id="35" name="Segnaposto contenuto 47" descr="Fare clic sull'icona per inserire un'immagine">
            <a:extLst>
              <a:ext uri="{FF2B5EF4-FFF2-40B4-BE49-F238E27FC236}">
                <a16:creationId xmlns:a16="http://schemas.microsoft.com/office/drawing/2014/main" id="{A5D53FF3-B0CD-4D31-9128-2D2E0E89F09C}"/>
              </a:ext>
            </a:extLst>
          </p:cNvPr>
          <p:cNvSpPr>
            <a:spLocks noGrp="1"/>
          </p:cNvSpPr>
          <p:nvPr>
            <p:ph type="body" sz="quarter" idx="32" hasCustomPrompt="1"/>
          </p:nvPr>
        </p:nvSpPr>
        <p:spPr>
          <a:xfrm>
            <a:off x="8367234" y="4631270"/>
            <a:ext cx="1913128" cy="1075689"/>
          </a:xfrm>
          <a:prstGeom prst="rect">
            <a:avLst/>
          </a:prstGeom>
        </p:spPr>
        <p:txBody>
          <a:bodyPr rtlCol="0" anchor="ctr">
            <a:noAutofit/>
          </a:bodyPr>
          <a:lstStyle>
            <a:lvl1pPr marL="0" indent="0" algn="ctr">
              <a:lnSpc>
                <a:spcPct val="113000"/>
              </a:lnSpc>
              <a:buNone/>
              <a:defRPr lang="it-IT" sz="1800" b="0" i="0">
                <a:solidFill>
                  <a:schemeClr val="bg1"/>
                </a:solidFill>
                <a:latin typeface="Abadi" panose="020B0604020104020204" pitchFamily="34" charset="0"/>
              </a:defRPr>
            </a:lvl1pPr>
            <a:lvl2pPr>
              <a:defRPr lang="it-IT" sz="1000"/>
            </a:lvl2pPr>
            <a:lvl3pPr>
              <a:defRPr lang="it-IT" sz="900"/>
            </a:lvl3pPr>
            <a:lvl4pPr>
              <a:defRPr lang="it-IT" sz="800"/>
            </a:lvl4pPr>
            <a:lvl5pPr>
              <a:defRPr lang="it-IT" sz="800"/>
            </a:lvl5pPr>
          </a:lstStyle>
          <a:p>
            <a:pPr lvl="0" rtl="0"/>
            <a:r>
              <a:rPr lang="it-IT" noProof="0"/>
              <a:t>Fare clic per modificare lo stile del titolo </a:t>
            </a:r>
          </a:p>
        </p:txBody>
      </p:sp>
      <p:sp>
        <p:nvSpPr>
          <p:cNvPr id="6" name="Figura a mano libera: Forma 6">
            <a:extLst>
              <a:ext uri="{FF2B5EF4-FFF2-40B4-BE49-F238E27FC236}">
                <a16:creationId xmlns:a16="http://schemas.microsoft.com/office/drawing/2014/main" id="{4D27EAE5-5D14-4E2B-9A4E-E1CE7C26F40F}"/>
              </a:ext>
            </a:extLst>
          </p:cNvPr>
          <p:cNvSpPr/>
          <p:nvPr userDrawn="1"/>
        </p:nvSpPr>
        <p:spPr>
          <a:xfrm>
            <a:off x="630971" y="606175"/>
            <a:ext cx="1913128" cy="2140085"/>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noFill/>
          <a:ln w="190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it-IT"/>
            </a:defPPr>
          </a:lstStyle>
          <a:p>
            <a:pPr algn="ctr" rtl="0"/>
            <a:endParaRPr lang="it-IT" noProof="0" dirty="0"/>
          </a:p>
        </p:txBody>
      </p:sp>
      <p:sp>
        <p:nvSpPr>
          <p:cNvPr id="29" name="Figura a mano libera 28">
            <a:extLst>
              <a:ext uri="{FF2B5EF4-FFF2-40B4-BE49-F238E27FC236}">
                <a16:creationId xmlns:a16="http://schemas.microsoft.com/office/drawing/2014/main" id="{0B88ADED-0863-78D3-7710-E131932E965F}"/>
              </a:ext>
            </a:extLst>
          </p:cNvPr>
          <p:cNvSpPr/>
          <p:nvPr userDrawn="1"/>
        </p:nvSpPr>
        <p:spPr>
          <a:xfrm>
            <a:off x="10460480" y="505838"/>
            <a:ext cx="1731521" cy="2159541"/>
          </a:xfrm>
          <a:custGeom>
            <a:avLst/>
            <a:gdLst>
              <a:gd name="connsiteX0" fmla="*/ 953758 w 1731521"/>
              <a:gd name="connsiteY0" fmla="*/ 0 h 2159541"/>
              <a:gd name="connsiteX1" fmla="*/ 1731521 w 1731521"/>
              <a:gd name="connsiteY1" fmla="*/ 438909 h 2159541"/>
              <a:gd name="connsiteX2" fmla="*/ 1731521 w 1731521"/>
              <a:gd name="connsiteY2" fmla="*/ 1724628 h 2159541"/>
              <a:gd name="connsiteX3" fmla="*/ 956364 w 1731521"/>
              <a:gd name="connsiteY3" fmla="*/ 2159541 h 2159541"/>
              <a:gd name="connsiteX4" fmla="*/ 0 w 1731521"/>
              <a:gd name="connsiteY4" fmla="*/ 1623503 h 2159541"/>
              <a:gd name="connsiteX5" fmla="*/ 0 w 1731521"/>
              <a:gd name="connsiteY5" fmla="*/ 543733 h 2159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1521" h="2159541">
                <a:moveTo>
                  <a:pt x="953758" y="0"/>
                </a:moveTo>
                <a:lnTo>
                  <a:pt x="1731521" y="438909"/>
                </a:lnTo>
                <a:lnTo>
                  <a:pt x="1731521" y="1724628"/>
                </a:lnTo>
                <a:lnTo>
                  <a:pt x="956364" y="2159541"/>
                </a:lnTo>
                <a:lnTo>
                  <a:pt x="0" y="1623503"/>
                </a:lnTo>
                <a:lnTo>
                  <a:pt x="0" y="543733"/>
                </a:lnTo>
                <a:close/>
              </a:path>
            </a:pathLst>
          </a:custGeom>
          <a:noFill/>
          <a:ln w="190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it-IT"/>
            </a:defPPr>
          </a:lstStyle>
          <a:p>
            <a:pPr algn="ctr" rtl="0"/>
            <a:endParaRPr lang="it-IT" noProof="0" dirty="0"/>
          </a:p>
        </p:txBody>
      </p:sp>
      <p:sp>
        <p:nvSpPr>
          <p:cNvPr id="28" name="Figura a mano libera 27">
            <a:extLst>
              <a:ext uri="{FF2B5EF4-FFF2-40B4-BE49-F238E27FC236}">
                <a16:creationId xmlns:a16="http://schemas.microsoft.com/office/drawing/2014/main" id="{32435EB1-8BEE-9EEE-D9E4-E53D56B7E09C}"/>
              </a:ext>
            </a:extLst>
          </p:cNvPr>
          <p:cNvSpPr/>
          <p:nvPr userDrawn="1"/>
        </p:nvSpPr>
        <p:spPr>
          <a:xfrm>
            <a:off x="11498097" y="2436654"/>
            <a:ext cx="698022" cy="1868948"/>
          </a:xfrm>
          <a:custGeom>
            <a:avLst/>
            <a:gdLst>
              <a:gd name="connsiteX0" fmla="*/ 698022 w 698022"/>
              <a:gd name="connsiteY0" fmla="*/ 0 h 1868948"/>
              <a:gd name="connsiteX1" fmla="*/ 698022 w 698022"/>
              <a:gd name="connsiteY1" fmla="*/ 1868948 h 1868948"/>
              <a:gd name="connsiteX2" fmla="*/ 0 w 698022"/>
              <a:gd name="connsiteY2" fmla="*/ 1477709 h 1868948"/>
              <a:gd name="connsiteX3" fmla="*/ 0 w 698022"/>
              <a:gd name="connsiteY3" fmla="*/ 397939 h 1868948"/>
            </a:gdLst>
            <a:ahLst/>
            <a:cxnLst>
              <a:cxn ang="0">
                <a:pos x="connsiteX0" y="connsiteY0"/>
              </a:cxn>
              <a:cxn ang="0">
                <a:pos x="connsiteX1" y="connsiteY1"/>
              </a:cxn>
              <a:cxn ang="0">
                <a:pos x="connsiteX2" y="connsiteY2"/>
              </a:cxn>
              <a:cxn ang="0">
                <a:pos x="connsiteX3" y="connsiteY3"/>
              </a:cxn>
            </a:cxnLst>
            <a:rect l="l" t="t" r="r" b="b"/>
            <a:pathLst>
              <a:path w="698022" h="1868948">
                <a:moveTo>
                  <a:pt x="698022" y="0"/>
                </a:moveTo>
                <a:lnTo>
                  <a:pt x="698022" y="1868948"/>
                </a:lnTo>
                <a:lnTo>
                  <a:pt x="0" y="1477709"/>
                </a:lnTo>
                <a:lnTo>
                  <a:pt x="0" y="397939"/>
                </a:lnTo>
                <a:close/>
              </a:path>
            </a:pathLst>
          </a:custGeom>
          <a:noFill/>
          <a:ln w="190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it-IT"/>
            </a:defPPr>
          </a:lstStyle>
          <a:p>
            <a:pPr algn="ctr" rtl="0"/>
            <a:endParaRPr lang="it-IT" noProof="0" dirty="0"/>
          </a:p>
        </p:txBody>
      </p:sp>
      <p:sp>
        <p:nvSpPr>
          <p:cNvPr id="30" name="Figura a mano libera 29">
            <a:extLst>
              <a:ext uri="{FF2B5EF4-FFF2-40B4-BE49-F238E27FC236}">
                <a16:creationId xmlns:a16="http://schemas.microsoft.com/office/drawing/2014/main" id="{2692688E-3654-181E-6244-F2CED7612746}"/>
              </a:ext>
            </a:extLst>
          </p:cNvPr>
          <p:cNvSpPr/>
          <p:nvPr userDrawn="1"/>
        </p:nvSpPr>
        <p:spPr>
          <a:xfrm>
            <a:off x="10460480" y="4114794"/>
            <a:ext cx="1731521" cy="2159541"/>
          </a:xfrm>
          <a:custGeom>
            <a:avLst/>
            <a:gdLst>
              <a:gd name="connsiteX0" fmla="*/ 953758 w 1731521"/>
              <a:gd name="connsiteY0" fmla="*/ 0 h 2159541"/>
              <a:gd name="connsiteX1" fmla="*/ 1731521 w 1731521"/>
              <a:gd name="connsiteY1" fmla="*/ 438909 h 2159541"/>
              <a:gd name="connsiteX2" fmla="*/ 1731521 w 1731521"/>
              <a:gd name="connsiteY2" fmla="*/ 1724629 h 2159541"/>
              <a:gd name="connsiteX3" fmla="*/ 956364 w 1731521"/>
              <a:gd name="connsiteY3" fmla="*/ 2159541 h 2159541"/>
              <a:gd name="connsiteX4" fmla="*/ 0 w 1731521"/>
              <a:gd name="connsiteY4" fmla="*/ 1623503 h 2159541"/>
              <a:gd name="connsiteX5" fmla="*/ 0 w 1731521"/>
              <a:gd name="connsiteY5" fmla="*/ 543733 h 2159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1521" h="2159541">
                <a:moveTo>
                  <a:pt x="953758" y="0"/>
                </a:moveTo>
                <a:lnTo>
                  <a:pt x="1731521" y="438909"/>
                </a:lnTo>
                <a:lnTo>
                  <a:pt x="1731521" y="1724629"/>
                </a:lnTo>
                <a:lnTo>
                  <a:pt x="956364" y="2159541"/>
                </a:lnTo>
                <a:lnTo>
                  <a:pt x="0" y="1623503"/>
                </a:lnTo>
                <a:lnTo>
                  <a:pt x="0" y="543733"/>
                </a:lnTo>
                <a:close/>
              </a:path>
            </a:pathLst>
          </a:custGeom>
          <a:noFill/>
          <a:ln w="190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it-IT"/>
            </a:defPPr>
          </a:lstStyle>
          <a:p>
            <a:pPr algn="ctr" rtl="0"/>
            <a:endParaRPr lang="it-IT" noProof="0" dirty="0"/>
          </a:p>
        </p:txBody>
      </p:sp>
      <p:sp>
        <p:nvSpPr>
          <p:cNvPr id="11" name="Figura a mano libera: Forma 10">
            <a:extLst>
              <a:ext uri="{FF2B5EF4-FFF2-40B4-BE49-F238E27FC236}">
                <a16:creationId xmlns:a16="http://schemas.microsoft.com/office/drawing/2014/main" id="{01796F5D-2CC8-44C2-B5B5-E61BEFFF5A72}"/>
              </a:ext>
            </a:extLst>
          </p:cNvPr>
          <p:cNvSpPr/>
          <p:nvPr userDrawn="1"/>
        </p:nvSpPr>
        <p:spPr>
          <a:xfrm>
            <a:off x="5252937" y="2290859"/>
            <a:ext cx="1913128" cy="2159541"/>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noFill/>
          <a:ln w="190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it-IT"/>
            </a:defPPr>
          </a:lstStyle>
          <a:p>
            <a:pPr algn="ctr" rtl="0"/>
            <a:endParaRPr lang="it-IT" noProof="0" dirty="0"/>
          </a:p>
        </p:txBody>
      </p:sp>
      <p:sp>
        <p:nvSpPr>
          <p:cNvPr id="12" name="Figura a mano libera: Forma 11">
            <a:extLst>
              <a:ext uri="{FF2B5EF4-FFF2-40B4-BE49-F238E27FC236}">
                <a16:creationId xmlns:a16="http://schemas.microsoft.com/office/drawing/2014/main" id="{73093633-6A91-42B5-961C-4B3A5DDF2146}"/>
              </a:ext>
            </a:extLst>
          </p:cNvPr>
          <p:cNvSpPr/>
          <p:nvPr userDrawn="1"/>
        </p:nvSpPr>
        <p:spPr>
          <a:xfrm>
            <a:off x="6310033" y="4056424"/>
            <a:ext cx="1913128" cy="2159541"/>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noFill/>
          <a:ln w="190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it-IT"/>
            </a:defPPr>
          </a:lstStyle>
          <a:p>
            <a:pPr algn="ctr" rtl="0"/>
            <a:endParaRPr lang="it-IT" noProof="0" dirty="0"/>
          </a:p>
        </p:txBody>
      </p:sp>
      <p:sp>
        <p:nvSpPr>
          <p:cNvPr id="2" name="Segnaposto piè di pagina 1">
            <a:extLst>
              <a:ext uri="{FF2B5EF4-FFF2-40B4-BE49-F238E27FC236}">
                <a16:creationId xmlns:a16="http://schemas.microsoft.com/office/drawing/2014/main" id="{D6B1A7E0-D0BF-7FCA-D296-94BFC0D611C5}"/>
              </a:ext>
            </a:extLst>
          </p:cNvPr>
          <p:cNvSpPr>
            <a:spLocks noGrp="1"/>
          </p:cNvSpPr>
          <p:nvPr>
            <p:ph type="ftr" sz="quarter" idx="33"/>
          </p:nvPr>
        </p:nvSpPr>
        <p:spPr/>
        <p:txBody>
          <a:bodyPr rtlCol="0"/>
          <a:lstStyle>
            <a:defPPr>
              <a:defRPr lang="it-IT"/>
            </a:defPPr>
          </a:lstStyle>
          <a:p>
            <a:pPr rtl="0"/>
            <a:r>
              <a:rPr lang="it-IT" noProof="0" dirty="0"/>
              <a:t>Titolo Presentazione</a:t>
            </a:r>
          </a:p>
        </p:txBody>
      </p:sp>
      <p:sp>
        <p:nvSpPr>
          <p:cNvPr id="3" name="Segnaposto numero diapositiva 2">
            <a:extLst>
              <a:ext uri="{FF2B5EF4-FFF2-40B4-BE49-F238E27FC236}">
                <a16:creationId xmlns:a16="http://schemas.microsoft.com/office/drawing/2014/main" id="{FCAC10D1-DF42-8734-0793-84312B963E62}"/>
              </a:ext>
            </a:extLst>
          </p:cNvPr>
          <p:cNvSpPr>
            <a:spLocks noGrp="1"/>
          </p:cNvSpPr>
          <p:nvPr>
            <p:ph type="sldNum" sz="quarter" idx="34"/>
          </p:nvPr>
        </p:nvSpPr>
        <p:spPr/>
        <p:txBody>
          <a:bodyPr rtlCol="0"/>
          <a:lstStyle>
            <a:defPPr>
              <a:defRPr lang="it-IT"/>
            </a:defPPr>
          </a:lstStyle>
          <a:p>
            <a:pPr rtl="0"/>
            <a:fld id="{47FEACEE-25B4-4A2D-B147-27296E36371D}" type="slidenum">
              <a:rPr lang="it-IT" altLang="zh-CN" noProof="0" smtClean="0"/>
              <a:pPr/>
              <a:t>‹N›</a:t>
            </a:fld>
            <a:endParaRPr lang="it-IT" altLang="zh-CN" noProof="0" dirty="0"/>
          </a:p>
        </p:txBody>
      </p:sp>
    </p:spTree>
    <p:extLst>
      <p:ext uri="{BB962C8B-B14F-4D97-AF65-F5344CB8AC3E}">
        <p14:creationId xmlns:p14="http://schemas.microsoft.com/office/powerpoint/2010/main" val="862097048"/>
      </p:ext>
    </p:extLst>
  </p:cSld>
  <p:clrMapOvr>
    <a:masterClrMapping/>
  </p:clrMapOvr>
  <p:extLst>
    <p:ext uri="{DCECCB84-F9BA-43D5-87BE-67443E8EF086}">
      <p15:sldGuideLst xmlns:p15="http://schemas.microsoft.com/office/powerpoint/2012/main">
        <p15:guide id="1" orient="horz" pos="528">
          <p15:clr>
            <a:srgbClr val="FBAE40"/>
          </p15:clr>
        </p15:guide>
        <p15:guide id="2" pos="50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duzione">
    <p:spTree>
      <p:nvGrpSpPr>
        <p:cNvPr id="1" name=""/>
        <p:cNvGrpSpPr/>
        <p:nvPr/>
      </p:nvGrpSpPr>
      <p:grpSpPr>
        <a:xfrm>
          <a:off x="0" y="0"/>
          <a:ext cx="0" cy="0"/>
          <a:chOff x="0" y="0"/>
          <a:chExt cx="0" cy="0"/>
        </a:xfrm>
      </p:grpSpPr>
      <p:sp>
        <p:nvSpPr>
          <p:cNvPr id="6" name="Titolo 5">
            <a:extLst>
              <a:ext uri="{FF2B5EF4-FFF2-40B4-BE49-F238E27FC236}">
                <a16:creationId xmlns:a16="http://schemas.microsoft.com/office/drawing/2014/main" id="{50C1D3CF-F6AF-93EB-C40E-C278E58442C0}"/>
              </a:ext>
            </a:extLst>
          </p:cNvPr>
          <p:cNvSpPr>
            <a:spLocks noGrp="1"/>
          </p:cNvSpPr>
          <p:nvPr>
            <p:ph type="title"/>
          </p:nvPr>
        </p:nvSpPr>
        <p:spPr>
          <a:xfrm>
            <a:off x="509574" y="2096892"/>
            <a:ext cx="5117162" cy="1325563"/>
          </a:xfrm>
        </p:spPr>
        <p:txBody>
          <a:bodyPr rtlCol="0">
            <a:noAutofit/>
          </a:bodyPr>
          <a:lstStyle>
            <a:defPPr>
              <a:defRPr lang="it-IT"/>
            </a:defPPr>
          </a:lstStyle>
          <a:p>
            <a:pPr rtl="0"/>
            <a:r>
              <a:rPr lang="it-IT"/>
              <a:t>Fare clic per modificare lo stile del titolo</a:t>
            </a:r>
          </a:p>
        </p:txBody>
      </p:sp>
      <p:sp>
        <p:nvSpPr>
          <p:cNvPr id="14" name="Segnaposto contenuto 47">
            <a:extLst>
              <a:ext uri="{FF2B5EF4-FFF2-40B4-BE49-F238E27FC236}">
                <a16:creationId xmlns:a16="http://schemas.microsoft.com/office/drawing/2014/main" id="{E61594E5-F661-407F-9B5E-62267D2E6AAD}"/>
              </a:ext>
            </a:extLst>
          </p:cNvPr>
          <p:cNvSpPr>
            <a:spLocks noGrp="1"/>
          </p:cNvSpPr>
          <p:nvPr>
            <p:ph type="body" sz="quarter" idx="28" hasCustomPrompt="1"/>
          </p:nvPr>
        </p:nvSpPr>
        <p:spPr>
          <a:xfrm>
            <a:off x="509574" y="3435546"/>
            <a:ext cx="4260180" cy="1294530"/>
          </a:xfrm>
          <a:prstGeom prst="rect">
            <a:avLst/>
          </a:prstGeom>
        </p:spPr>
        <p:txBody>
          <a:bodyPr rtlCol="0">
            <a:noAutofit/>
          </a:bodyPr>
          <a:lstStyle>
            <a:lvl1pPr marL="0" indent="0">
              <a:lnSpc>
                <a:spcPct val="100000"/>
              </a:lnSpc>
              <a:buNone/>
              <a:defRPr lang="it-IT" sz="1500" b="0">
                <a:solidFill>
                  <a:schemeClr val="bg1"/>
                </a:solidFill>
                <a:latin typeface="+mn-lt"/>
              </a:defRPr>
            </a:lvl1pPr>
            <a:lvl2pPr>
              <a:defRPr lang="it-IT" sz="1000"/>
            </a:lvl2pPr>
            <a:lvl3pPr>
              <a:defRPr lang="it-IT" sz="900"/>
            </a:lvl3pPr>
            <a:lvl4pPr>
              <a:defRPr lang="it-IT" sz="800"/>
            </a:lvl4pPr>
            <a:lvl5pPr>
              <a:defRPr lang="it-IT" sz="800"/>
            </a:lvl5pPr>
          </a:lstStyle>
          <a:p>
            <a:pPr lvl="0" rtl="0"/>
            <a:r>
              <a:rPr lang="it-IT"/>
              <a:t>Fare clic per modificare lo stile del titolo </a:t>
            </a:r>
          </a:p>
        </p:txBody>
      </p:sp>
      <p:sp>
        <p:nvSpPr>
          <p:cNvPr id="21" name="Segnaposto immagine 20">
            <a:extLst>
              <a:ext uri="{FF2B5EF4-FFF2-40B4-BE49-F238E27FC236}">
                <a16:creationId xmlns:a16="http://schemas.microsoft.com/office/drawing/2014/main" id="{988BDF24-3B67-5B77-0D48-319FA7FD0F65}"/>
              </a:ext>
            </a:extLst>
          </p:cNvPr>
          <p:cNvSpPr>
            <a:spLocks noGrp="1"/>
          </p:cNvSpPr>
          <p:nvPr>
            <p:ph type="pic" sz="quarter" idx="51"/>
          </p:nvPr>
        </p:nvSpPr>
        <p:spPr>
          <a:xfrm>
            <a:off x="5745001" y="0"/>
            <a:ext cx="6446999" cy="6858000"/>
          </a:xfrm>
          <a:custGeom>
            <a:avLst/>
            <a:gdLst>
              <a:gd name="connsiteX0" fmla="*/ 2550369 w 6483642"/>
              <a:gd name="connsiteY0" fmla="*/ 0 h 6858000"/>
              <a:gd name="connsiteX1" fmla="*/ 4338592 w 6483642"/>
              <a:gd name="connsiteY1" fmla="*/ 0 h 6858000"/>
              <a:gd name="connsiteX2" fmla="*/ 6483642 w 6483642"/>
              <a:gd name="connsiteY2" fmla="*/ 1338386 h 6858000"/>
              <a:gd name="connsiteX3" fmla="*/ 6483642 w 6483642"/>
              <a:gd name="connsiteY3" fmla="*/ 5624376 h 6858000"/>
              <a:gd name="connsiteX4" fmla="*/ 4378767 w 6483642"/>
              <a:gd name="connsiteY4" fmla="*/ 6858000 h 6858000"/>
              <a:gd name="connsiteX5" fmla="*/ 2590564 w 6483642"/>
              <a:gd name="connsiteY5" fmla="*/ 6858000 h 6858000"/>
              <a:gd name="connsiteX6" fmla="*/ 133 w 6483642"/>
              <a:gd name="connsiteY6" fmla="*/ 5332429 h 6858000"/>
              <a:gd name="connsiteX7" fmla="*/ 20164 w 6483642"/>
              <a:gd name="connsiteY7" fmla="*/ 1404433 h 6858000"/>
              <a:gd name="connsiteX0" fmla="*/ 2530205 w 6463478"/>
              <a:gd name="connsiteY0" fmla="*/ 0 h 6858000"/>
              <a:gd name="connsiteX1" fmla="*/ 4318428 w 6463478"/>
              <a:gd name="connsiteY1" fmla="*/ 0 h 6858000"/>
              <a:gd name="connsiteX2" fmla="*/ 6463478 w 6463478"/>
              <a:gd name="connsiteY2" fmla="*/ 1338386 h 6858000"/>
              <a:gd name="connsiteX3" fmla="*/ 6463478 w 6463478"/>
              <a:gd name="connsiteY3" fmla="*/ 5624376 h 6858000"/>
              <a:gd name="connsiteX4" fmla="*/ 4358603 w 6463478"/>
              <a:gd name="connsiteY4" fmla="*/ 6858000 h 6858000"/>
              <a:gd name="connsiteX5" fmla="*/ 2570400 w 6463478"/>
              <a:gd name="connsiteY5" fmla="*/ 6858000 h 6858000"/>
              <a:gd name="connsiteX6" fmla="*/ 17140 w 6463478"/>
              <a:gd name="connsiteY6" fmla="*/ 5339864 h 6858000"/>
              <a:gd name="connsiteX7" fmla="*/ 0 w 6463478"/>
              <a:gd name="connsiteY7" fmla="*/ 1404433 h 6858000"/>
              <a:gd name="connsiteX8" fmla="*/ 2530205 w 6463478"/>
              <a:gd name="connsiteY8" fmla="*/ 0 h 6858000"/>
              <a:gd name="connsiteX0" fmla="*/ 2513726 w 6446999"/>
              <a:gd name="connsiteY0" fmla="*/ 0 h 6858000"/>
              <a:gd name="connsiteX1" fmla="*/ 4301949 w 6446999"/>
              <a:gd name="connsiteY1" fmla="*/ 0 h 6858000"/>
              <a:gd name="connsiteX2" fmla="*/ 6446999 w 6446999"/>
              <a:gd name="connsiteY2" fmla="*/ 1338386 h 6858000"/>
              <a:gd name="connsiteX3" fmla="*/ 6446999 w 6446999"/>
              <a:gd name="connsiteY3" fmla="*/ 5624376 h 6858000"/>
              <a:gd name="connsiteX4" fmla="*/ 4342124 w 6446999"/>
              <a:gd name="connsiteY4" fmla="*/ 6858000 h 6858000"/>
              <a:gd name="connsiteX5" fmla="*/ 2553921 w 6446999"/>
              <a:gd name="connsiteY5" fmla="*/ 6858000 h 6858000"/>
              <a:gd name="connsiteX6" fmla="*/ 661 w 6446999"/>
              <a:gd name="connsiteY6" fmla="*/ 5339864 h 6858000"/>
              <a:gd name="connsiteX7" fmla="*/ 299 w 6446999"/>
              <a:gd name="connsiteY7" fmla="*/ 1396044 h 6858000"/>
              <a:gd name="connsiteX8" fmla="*/ 2513726 w 6446999"/>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46999" h="6858000">
                <a:moveTo>
                  <a:pt x="2513726" y="0"/>
                </a:moveTo>
                <a:lnTo>
                  <a:pt x="4301949" y="0"/>
                </a:lnTo>
                <a:lnTo>
                  <a:pt x="6446999" y="1338386"/>
                </a:lnTo>
                <a:lnTo>
                  <a:pt x="6446999" y="5624376"/>
                </a:lnTo>
                <a:lnTo>
                  <a:pt x="4342124" y="6858000"/>
                </a:lnTo>
                <a:lnTo>
                  <a:pt x="2553921" y="6858000"/>
                </a:lnTo>
                <a:lnTo>
                  <a:pt x="661" y="5339864"/>
                </a:lnTo>
                <a:cubicBezTo>
                  <a:pt x="-1473" y="4048155"/>
                  <a:pt x="2433" y="2687753"/>
                  <a:pt x="299" y="1396044"/>
                </a:cubicBezTo>
                <a:lnTo>
                  <a:pt x="2513726" y="0"/>
                </a:lnTo>
                <a:close/>
              </a:path>
            </a:pathLst>
          </a:custGeom>
          <a:noFill/>
        </p:spPr>
        <p:txBody>
          <a:bodyPr wrap="square" rtlCol="0"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it-IT" dirty="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lang="it-IT"/>
            </a:pPr>
            <a:r>
              <a:rPr lang="it-IT"/>
              <a:t>Fare clic sull'icona per inserire un'immagine</a:t>
            </a:r>
            <a:endParaRPr lang="it-IT" dirty="0"/>
          </a:p>
        </p:txBody>
      </p:sp>
      <p:sp>
        <p:nvSpPr>
          <p:cNvPr id="5" name="Segnaposto piè di pagina 4">
            <a:extLst>
              <a:ext uri="{FF2B5EF4-FFF2-40B4-BE49-F238E27FC236}">
                <a16:creationId xmlns:a16="http://schemas.microsoft.com/office/drawing/2014/main" id="{41F6C45B-70BB-86F1-1866-F93BEC26ACF8}"/>
              </a:ext>
            </a:extLst>
          </p:cNvPr>
          <p:cNvSpPr>
            <a:spLocks noGrp="1"/>
          </p:cNvSpPr>
          <p:nvPr>
            <p:ph type="ftr" sz="quarter" idx="52"/>
          </p:nvPr>
        </p:nvSpPr>
        <p:spPr/>
        <p:txBody>
          <a:bodyPr rtlCol="0">
            <a:noAutofit/>
          </a:bodyPr>
          <a:lstStyle>
            <a:defPPr>
              <a:defRPr lang="it-IT"/>
            </a:defPPr>
          </a:lstStyle>
          <a:p>
            <a:pPr rtl="0"/>
            <a:r>
              <a:rPr lang="it-IT" noProof="0"/>
              <a:t>Titolo Presentazione</a:t>
            </a:r>
          </a:p>
        </p:txBody>
      </p:sp>
      <p:sp>
        <p:nvSpPr>
          <p:cNvPr id="7" name="Segnaposto numero diapositiva 6">
            <a:extLst>
              <a:ext uri="{FF2B5EF4-FFF2-40B4-BE49-F238E27FC236}">
                <a16:creationId xmlns:a16="http://schemas.microsoft.com/office/drawing/2014/main" id="{0870044D-485D-043B-9D5B-C01AA8E06447}"/>
              </a:ext>
            </a:extLst>
          </p:cNvPr>
          <p:cNvSpPr>
            <a:spLocks noGrp="1"/>
          </p:cNvSpPr>
          <p:nvPr>
            <p:ph type="sldNum" sz="quarter" idx="53"/>
          </p:nvPr>
        </p:nvSpPr>
        <p:spPr/>
        <p:txBody>
          <a:bodyPr rtlCol="0">
            <a:noAutofit/>
          </a:bodyPr>
          <a:lstStyle>
            <a:defPPr>
              <a:defRPr lang="it-IT"/>
            </a:defPPr>
          </a:lstStyle>
          <a:p>
            <a:pPr rtl="0"/>
            <a:fld id="{47FEACEE-25B4-4A2D-B147-27296E36371D}" type="slidenum">
              <a:rPr lang="it-IT" altLang="zh-CN" noProof="0" smtClean="0"/>
              <a:pPr/>
              <a:t>‹N›</a:t>
            </a:fld>
            <a:endParaRPr lang="it-IT" altLang="zh-CN" noProof="0" dirty="0"/>
          </a:p>
        </p:txBody>
      </p:sp>
    </p:spTree>
    <p:extLst>
      <p:ext uri="{BB962C8B-B14F-4D97-AF65-F5344CB8AC3E}">
        <p14:creationId xmlns:p14="http://schemas.microsoft.com/office/powerpoint/2010/main" val="41612598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testazione della sezione">
    <p:spTree>
      <p:nvGrpSpPr>
        <p:cNvPr id="1" name=""/>
        <p:cNvGrpSpPr/>
        <p:nvPr/>
      </p:nvGrpSpPr>
      <p:grpSpPr>
        <a:xfrm>
          <a:off x="0" y="0"/>
          <a:ext cx="0" cy="0"/>
          <a:chOff x="0" y="0"/>
          <a:chExt cx="0" cy="0"/>
        </a:xfrm>
      </p:grpSpPr>
      <p:sp>
        <p:nvSpPr>
          <p:cNvPr id="8" name="Segnaposto titolo 4">
            <a:extLst>
              <a:ext uri="{FF2B5EF4-FFF2-40B4-BE49-F238E27FC236}">
                <a16:creationId xmlns:a16="http://schemas.microsoft.com/office/drawing/2014/main" id="{F73BF8E3-2426-5D65-6582-D4B03C765A5D}"/>
              </a:ext>
            </a:extLst>
          </p:cNvPr>
          <p:cNvSpPr>
            <a:spLocks noGrp="1"/>
          </p:cNvSpPr>
          <p:nvPr>
            <p:ph type="title"/>
          </p:nvPr>
        </p:nvSpPr>
        <p:spPr>
          <a:xfrm>
            <a:off x="6710510" y="2016579"/>
            <a:ext cx="4441188" cy="2775857"/>
          </a:xfrm>
          <a:prstGeom prst="rect">
            <a:avLst/>
          </a:prstGeom>
        </p:spPr>
        <p:txBody>
          <a:bodyPr vert="horz" lIns="91440" tIns="45720" rIns="91440" bIns="45720" rtlCol="0" anchor="ctr">
            <a:noAutofit/>
          </a:bodyPr>
          <a:lstStyle>
            <a:defPPr>
              <a:defRPr lang="it-IT"/>
            </a:defPPr>
          </a:lstStyle>
          <a:p>
            <a:pPr rtl="0"/>
            <a:r>
              <a:rPr lang="it-IT"/>
              <a:t>Fare clic per modificare lo stile del titolo</a:t>
            </a:r>
            <a:endParaRPr lang="it-IT" dirty="0"/>
          </a:p>
        </p:txBody>
      </p:sp>
      <p:sp>
        <p:nvSpPr>
          <p:cNvPr id="18" name="Esagono 17">
            <a:extLst>
              <a:ext uri="{FF2B5EF4-FFF2-40B4-BE49-F238E27FC236}">
                <a16:creationId xmlns:a16="http://schemas.microsoft.com/office/drawing/2014/main" id="{ADF8D8A3-175E-9A50-A98B-3766DAAB5EE2}"/>
              </a:ext>
            </a:extLst>
          </p:cNvPr>
          <p:cNvSpPr/>
          <p:nvPr userDrawn="1"/>
        </p:nvSpPr>
        <p:spPr>
          <a:xfrm rot="5400000">
            <a:off x="1308232" y="2004972"/>
            <a:ext cx="3593592" cy="2880360"/>
          </a:xfrm>
          <a:prstGeom prst="hexagon">
            <a:avLst>
              <a:gd name="adj" fmla="val 31211"/>
              <a:gd name="vf" fmla="val 11547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it-IT"/>
            </a:defPPr>
          </a:lstStyle>
          <a:p>
            <a:pPr algn="ctr" rtl="0"/>
            <a:endParaRPr lang="it-IT" dirty="0"/>
          </a:p>
        </p:txBody>
      </p:sp>
      <p:sp>
        <p:nvSpPr>
          <p:cNvPr id="11" name="Testo 47" descr="Fare clic sull'icona per inserire un'immagine">
            <a:extLst>
              <a:ext uri="{FF2B5EF4-FFF2-40B4-BE49-F238E27FC236}">
                <a16:creationId xmlns:a16="http://schemas.microsoft.com/office/drawing/2014/main" id="{B264F104-ED4D-9A7F-E598-295893E05B7F}"/>
              </a:ext>
            </a:extLst>
          </p:cNvPr>
          <p:cNvSpPr>
            <a:spLocks noGrp="1"/>
          </p:cNvSpPr>
          <p:nvPr>
            <p:ph type="body" sz="quarter" idx="28" hasCustomPrompt="1"/>
          </p:nvPr>
        </p:nvSpPr>
        <p:spPr>
          <a:xfrm>
            <a:off x="2319235" y="2911781"/>
            <a:ext cx="1570612" cy="1070829"/>
          </a:xfrm>
          <a:prstGeom prst="rect">
            <a:avLst/>
          </a:prstGeom>
        </p:spPr>
        <p:txBody>
          <a:bodyPr rtlCol="0">
            <a:noAutofit/>
          </a:bodyPr>
          <a:lstStyle>
            <a:lvl1pPr marL="0" indent="0" algn="ctr">
              <a:lnSpc>
                <a:spcPct val="113000"/>
              </a:lnSpc>
              <a:buNone/>
              <a:defRPr lang="it-IT" sz="1800" b="1" cap="all" baseline="0">
                <a:solidFill>
                  <a:schemeClr val="tx2"/>
                </a:solidFill>
              </a:defRPr>
            </a:lvl1pPr>
            <a:lvl2pPr>
              <a:defRPr lang="it-IT" sz="1000"/>
            </a:lvl2pPr>
            <a:lvl3pPr>
              <a:defRPr lang="it-IT" sz="900"/>
            </a:lvl3pPr>
            <a:lvl4pPr>
              <a:defRPr lang="it-IT" sz="800"/>
            </a:lvl4pPr>
            <a:lvl5pPr>
              <a:defRPr lang="it-IT" sz="800"/>
            </a:lvl5pPr>
          </a:lstStyle>
          <a:p>
            <a:pPr lvl="0" rtl="0"/>
            <a:r>
              <a:rPr lang="it-IT"/>
              <a:t>Fare clic per modificare lo stile del titolo </a:t>
            </a:r>
          </a:p>
        </p:txBody>
      </p:sp>
      <p:sp>
        <p:nvSpPr>
          <p:cNvPr id="17" name="Segnaposto immagine 16">
            <a:extLst>
              <a:ext uri="{FF2B5EF4-FFF2-40B4-BE49-F238E27FC236}">
                <a16:creationId xmlns:a16="http://schemas.microsoft.com/office/drawing/2014/main" id="{7A084A88-6A62-9495-6CFE-1127D5CAAAB2}"/>
              </a:ext>
            </a:extLst>
          </p:cNvPr>
          <p:cNvSpPr>
            <a:spLocks noGrp="1"/>
          </p:cNvSpPr>
          <p:nvPr>
            <p:ph type="pic" sz="quarter" idx="47"/>
          </p:nvPr>
        </p:nvSpPr>
        <p:spPr>
          <a:xfrm>
            <a:off x="581710" y="555648"/>
            <a:ext cx="5045662" cy="5783096"/>
          </a:xfrm>
          <a:custGeom>
            <a:avLst/>
            <a:gdLst>
              <a:gd name="connsiteX0" fmla="*/ 2523318 w 5045662"/>
              <a:gd name="connsiteY0" fmla="*/ 1092708 h 5783096"/>
              <a:gd name="connsiteX1" fmla="*/ 1083139 w 5045662"/>
              <a:gd name="connsiteY1" fmla="*/ 1991697 h 5783096"/>
              <a:gd name="connsiteX2" fmla="*/ 1083139 w 5045662"/>
              <a:gd name="connsiteY2" fmla="*/ 3787311 h 5783096"/>
              <a:gd name="connsiteX3" fmla="*/ 2523318 w 5045662"/>
              <a:gd name="connsiteY3" fmla="*/ 4686300 h 5783096"/>
              <a:gd name="connsiteX4" fmla="*/ 3963497 w 5045662"/>
              <a:gd name="connsiteY4" fmla="*/ 3787311 h 5783096"/>
              <a:gd name="connsiteX5" fmla="*/ 3963497 w 5045662"/>
              <a:gd name="connsiteY5" fmla="*/ 1991697 h 5783096"/>
              <a:gd name="connsiteX6" fmla="*/ 2470122 w 5045662"/>
              <a:gd name="connsiteY6" fmla="*/ 0 h 5783096"/>
              <a:gd name="connsiteX7" fmla="*/ 5037208 w 5045662"/>
              <a:gd name="connsiteY7" fmla="*/ 1458369 h 5783096"/>
              <a:gd name="connsiteX8" fmla="*/ 5045662 w 5045662"/>
              <a:gd name="connsiteY8" fmla="*/ 4339769 h 5783096"/>
              <a:gd name="connsiteX9" fmla="*/ 2561576 w 5045662"/>
              <a:gd name="connsiteY9" fmla="*/ 5783096 h 5783096"/>
              <a:gd name="connsiteX10" fmla="*/ 24164 w 5045662"/>
              <a:gd name="connsiteY10" fmla="*/ 4354881 h 5783096"/>
              <a:gd name="connsiteX11" fmla="*/ 0 w 5045662"/>
              <a:gd name="connsiteY11" fmla="*/ 1453765 h 5783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45662" h="5783096">
                <a:moveTo>
                  <a:pt x="2523318" y="1092708"/>
                </a:moveTo>
                <a:lnTo>
                  <a:pt x="1083139" y="1991697"/>
                </a:lnTo>
                <a:lnTo>
                  <a:pt x="1083139" y="3787311"/>
                </a:lnTo>
                <a:lnTo>
                  <a:pt x="2523318" y="4686300"/>
                </a:lnTo>
                <a:lnTo>
                  <a:pt x="3963497" y="3787311"/>
                </a:lnTo>
                <a:lnTo>
                  <a:pt x="3963497" y="1991697"/>
                </a:lnTo>
                <a:close/>
                <a:moveTo>
                  <a:pt x="2470122" y="0"/>
                </a:moveTo>
                <a:lnTo>
                  <a:pt x="5037208" y="1458369"/>
                </a:lnTo>
                <a:cubicBezTo>
                  <a:pt x="5040026" y="2418836"/>
                  <a:pt x="5042844" y="3379302"/>
                  <a:pt x="5045662" y="4339769"/>
                </a:cubicBezTo>
                <a:lnTo>
                  <a:pt x="2561576" y="5783096"/>
                </a:lnTo>
                <a:lnTo>
                  <a:pt x="24164" y="4354881"/>
                </a:lnTo>
                <a:lnTo>
                  <a:pt x="0" y="1453765"/>
                </a:lnTo>
                <a:close/>
              </a:path>
            </a:pathLst>
          </a:custGeom>
        </p:spPr>
        <p:txBody>
          <a:bodyPr wrap="square" tIns="457200" rtlCol="0">
            <a:noAutofit/>
          </a:bodyPr>
          <a:lstStyle>
            <a:lvl1pPr marL="0" indent="0" algn="ctr">
              <a:buNone/>
              <a:defRPr lang="it-IT"/>
            </a:lvl1pPr>
          </a:lstStyle>
          <a:p>
            <a:pPr rtl="0"/>
            <a:r>
              <a:rPr lang="it-IT"/>
              <a:t>Fare clic sull'icona per inserire un'immagine</a:t>
            </a:r>
            <a:endParaRPr lang="it-IT" dirty="0"/>
          </a:p>
        </p:txBody>
      </p:sp>
    </p:spTree>
    <p:extLst>
      <p:ext uri="{BB962C8B-B14F-4D97-AF65-F5344CB8AC3E}">
        <p14:creationId xmlns:p14="http://schemas.microsoft.com/office/powerpoint/2010/main" val="34077113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C42BC57-1D8D-9F59-24F9-1E8232279959}"/>
              </a:ext>
            </a:extLst>
          </p:cNvPr>
          <p:cNvSpPr>
            <a:spLocks noGrp="1"/>
          </p:cNvSpPr>
          <p:nvPr>
            <p:ph type="title"/>
          </p:nvPr>
        </p:nvSpPr>
        <p:spPr>
          <a:xfrm>
            <a:off x="587829" y="507076"/>
            <a:ext cx="10515600" cy="1115434"/>
          </a:xfrm>
        </p:spPr>
        <p:txBody>
          <a:bodyPr rtlCol="0"/>
          <a:lstStyle>
            <a:defPPr>
              <a:defRPr lang="it-IT"/>
            </a:defPPr>
          </a:lstStyle>
          <a:p>
            <a:pPr rtl="0"/>
            <a:r>
              <a:rPr lang="it-IT"/>
              <a:t>Fare clic per modificare lo stile del titolo</a:t>
            </a:r>
          </a:p>
        </p:txBody>
      </p:sp>
      <p:sp>
        <p:nvSpPr>
          <p:cNvPr id="11" name="Segnaposto contenuto 47">
            <a:extLst>
              <a:ext uri="{FF2B5EF4-FFF2-40B4-BE49-F238E27FC236}">
                <a16:creationId xmlns:a16="http://schemas.microsoft.com/office/drawing/2014/main" id="{561744A6-D3EA-42C3-8E71-3BB8BA1E6149}"/>
              </a:ext>
            </a:extLst>
          </p:cNvPr>
          <p:cNvSpPr>
            <a:spLocks noGrp="1"/>
          </p:cNvSpPr>
          <p:nvPr>
            <p:ph type="chart" sz="quarter" idx="27" hasCustomPrompt="1"/>
          </p:nvPr>
        </p:nvSpPr>
        <p:spPr>
          <a:xfrm>
            <a:off x="587829" y="1622510"/>
            <a:ext cx="10889796" cy="4155757"/>
          </a:xfrm>
          <a:prstGeom prst="rect">
            <a:avLst/>
          </a:prstGeom>
        </p:spPr>
        <p:txBody>
          <a:bodyPr rtlCol="0"/>
          <a:lstStyle>
            <a:lvl1pPr>
              <a:defRPr lang="it-IT">
                <a:solidFill>
                  <a:schemeClr val="bg1"/>
                </a:solidFill>
              </a:defRPr>
            </a:lvl1pPr>
          </a:lstStyle>
          <a:p>
            <a:pPr rtl="0"/>
            <a:r>
              <a:rPr lang="it-IT"/>
              <a:t>Fare clic per modificare lo stile del testo della diapositiva master</a:t>
            </a:r>
            <a:endParaRPr lang="it-IT" altLang="en-US"/>
          </a:p>
        </p:txBody>
      </p:sp>
      <p:sp>
        <p:nvSpPr>
          <p:cNvPr id="3" name="Segnaposto piè di pagina 2">
            <a:extLst>
              <a:ext uri="{FF2B5EF4-FFF2-40B4-BE49-F238E27FC236}">
                <a16:creationId xmlns:a16="http://schemas.microsoft.com/office/drawing/2014/main" id="{D1C82179-6F61-D1EC-D800-74B748B37F0E}"/>
              </a:ext>
            </a:extLst>
          </p:cNvPr>
          <p:cNvSpPr>
            <a:spLocks noGrp="1"/>
          </p:cNvSpPr>
          <p:nvPr>
            <p:ph type="ftr" sz="quarter" idx="28"/>
          </p:nvPr>
        </p:nvSpPr>
        <p:spPr/>
        <p:txBody>
          <a:bodyPr rtlCol="0"/>
          <a:lstStyle>
            <a:defPPr>
              <a:defRPr lang="it-IT"/>
            </a:defPPr>
          </a:lstStyle>
          <a:p>
            <a:pPr rtl="0"/>
            <a:r>
              <a:rPr lang="it-IT" noProof="0" dirty="0"/>
              <a:t>Titolo Presentazione</a:t>
            </a:r>
          </a:p>
        </p:txBody>
      </p:sp>
      <p:sp>
        <p:nvSpPr>
          <p:cNvPr id="5" name="Segnaposto numero diapositiva 4">
            <a:extLst>
              <a:ext uri="{FF2B5EF4-FFF2-40B4-BE49-F238E27FC236}">
                <a16:creationId xmlns:a16="http://schemas.microsoft.com/office/drawing/2014/main" id="{38803A51-0211-9F66-D20B-444BC94AA39E}"/>
              </a:ext>
            </a:extLst>
          </p:cNvPr>
          <p:cNvSpPr>
            <a:spLocks noGrp="1"/>
          </p:cNvSpPr>
          <p:nvPr>
            <p:ph type="sldNum" sz="quarter" idx="29"/>
          </p:nvPr>
        </p:nvSpPr>
        <p:spPr/>
        <p:txBody>
          <a:bodyPr rtlCol="0"/>
          <a:lstStyle>
            <a:defPPr>
              <a:defRPr lang="it-IT"/>
            </a:defPPr>
          </a:lstStyle>
          <a:p>
            <a:pPr rtl="0"/>
            <a:fld id="{47FEACEE-25B4-4A2D-B147-27296E36371D}" type="slidenum">
              <a:rPr lang="it-IT" altLang="zh-CN" noProof="0" smtClean="0"/>
              <a:pPr/>
              <a:t>‹N›</a:t>
            </a:fld>
            <a:endParaRPr lang="it-IT" altLang="zh-CN" noProof="0" dirty="0"/>
          </a:p>
        </p:txBody>
      </p:sp>
    </p:spTree>
    <p:extLst>
      <p:ext uri="{BB962C8B-B14F-4D97-AF65-F5344CB8AC3E}">
        <p14:creationId xmlns:p14="http://schemas.microsoft.com/office/powerpoint/2010/main" val="26768272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olo e contenuto con design">
    <p:spTree>
      <p:nvGrpSpPr>
        <p:cNvPr id="1" name=""/>
        <p:cNvGrpSpPr/>
        <p:nvPr/>
      </p:nvGrpSpPr>
      <p:grpSpPr>
        <a:xfrm>
          <a:off x="0" y="0"/>
          <a:ext cx="0" cy="0"/>
          <a:chOff x="0" y="0"/>
          <a:chExt cx="0" cy="0"/>
        </a:xfrm>
      </p:grpSpPr>
      <p:sp>
        <p:nvSpPr>
          <p:cNvPr id="11" name="Segnaposto titolo 4">
            <a:extLst>
              <a:ext uri="{FF2B5EF4-FFF2-40B4-BE49-F238E27FC236}">
                <a16:creationId xmlns:a16="http://schemas.microsoft.com/office/drawing/2014/main" id="{05751864-B11A-0286-13EA-2AC2A2C8DD5D}"/>
              </a:ext>
            </a:extLst>
          </p:cNvPr>
          <p:cNvSpPr>
            <a:spLocks noGrp="1"/>
          </p:cNvSpPr>
          <p:nvPr>
            <p:ph type="title"/>
          </p:nvPr>
        </p:nvSpPr>
        <p:spPr>
          <a:xfrm>
            <a:off x="581709" y="721538"/>
            <a:ext cx="10889796" cy="1418998"/>
          </a:xfrm>
          <a:prstGeom prst="rect">
            <a:avLst/>
          </a:prstGeom>
        </p:spPr>
        <p:txBody>
          <a:bodyPr vert="horz" lIns="91440" tIns="45720" rIns="91440" bIns="45720" rtlCol="0" anchor="t">
            <a:noAutofit/>
          </a:bodyPr>
          <a:lstStyle>
            <a:defPPr>
              <a:defRPr lang="it-IT"/>
            </a:defPPr>
          </a:lstStyle>
          <a:p>
            <a:pPr rtl="0"/>
            <a:r>
              <a:rPr lang="it-IT"/>
              <a:t>Fare clic per modificare lo stile del titolo</a:t>
            </a:r>
            <a:endParaRPr lang="it-IT" dirty="0"/>
          </a:p>
        </p:txBody>
      </p:sp>
      <p:sp>
        <p:nvSpPr>
          <p:cNvPr id="10" name="Segnaposto tabella">
            <a:extLst>
              <a:ext uri="{FF2B5EF4-FFF2-40B4-BE49-F238E27FC236}">
                <a16:creationId xmlns:a16="http://schemas.microsoft.com/office/drawing/2014/main" id="{CFC5FF09-DE50-4155-81A0-5DD9B700F205}"/>
              </a:ext>
            </a:extLst>
          </p:cNvPr>
          <p:cNvSpPr>
            <a:spLocks noGrp="1"/>
          </p:cNvSpPr>
          <p:nvPr>
            <p:ph type="tbl" sz="quarter" idx="27" hasCustomPrompt="1"/>
          </p:nvPr>
        </p:nvSpPr>
        <p:spPr>
          <a:xfrm>
            <a:off x="581709" y="1614198"/>
            <a:ext cx="10889796" cy="4317856"/>
          </a:xfrm>
          <a:prstGeom prst="rect">
            <a:avLst/>
          </a:prstGeom>
        </p:spPr>
        <p:txBody>
          <a:bodyPr rtlCol="0">
            <a:noAutofit/>
          </a:bodyPr>
          <a:lstStyle>
            <a:lvl1pPr>
              <a:defRPr lang="it-IT">
                <a:solidFill>
                  <a:schemeClr val="bg1"/>
                </a:solidFill>
              </a:defRPr>
            </a:lvl1pPr>
          </a:lstStyle>
          <a:p>
            <a:pPr rtl="0"/>
            <a:r>
              <a:rPr lang="it-IT"/>
              <a:t>Fare clic per modificare lo stile del testo della diapositiva master</a:t>
            </a:r>
            <a:endParaRPr lang="it-IT" altLang="en-US"/>
          </a:p>
        </p:txBody>
      </p:sp>
      <p:sp>
        <p:nvSpPr>
          <p:cNvPr id="9" name="Figura a mano libera: Figura 5">
            <a:extLst>
              <a:ext uri="{FF2B5EF4-FFF2-40B4-BE49-F238E27FC236}">
                <a16:creationId xmlns:a16="http://schemas.microsoft.com/office/drawing/2014/main" id="{3F619E6B-153E-B522-47EB-4104C405736C}"/>
              </a:ext>
            </a:extLst>
          </p:cNvPr>
          <p:cNvSpPr/>
          <p:nvPr userDrawn="1"/>
        </p:nvSpPr>
        <p:spPr>
          <a:xfrm>
            <a:off x="10551278" y="4665388"/>
            <a:ext cx="603952" cy="681742"/>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it-IT"/>
            </a:defPPr>
          </a:lstStyle>
          <a:p>
            <a:pPr algn="ctr" rtl="0"/>
            <a:endParaRPr lang="it-IT" dirty="0"/>
          </a:p>
        </p:txBody>
      </p:sp>
      <p:sp>
        <p:nvSpPr>
          <p:cNvPr id="12" name="Figura a mano libera 11">
            <a:extLst>
              <a:ext uri="{FF2B5EF4-FFF2-40B4-BE49-F238E27FC236}">
                <a16:creationId xmlns:a16="http://schemas.microsoft.com/office/drawing/2014/main" id="{687A7B3D-E004-6D6A-5979-8F1BADBC9237}"/>
              </a:ext>
            </a:extLst>
          </p:cNvPr>
          <p:cNvSpPr/>
          <p:nvPr userDrawn="1"/>
        </p:nvSpPr>
        <p:spPr>
          <a:xfrm>
            <a:off x="10524774" y="5146146"/>
            <a:ext cx="1667226" cy="1711855"/>
          </a:xfrm>
          <a:custGeom>
            <a:avLst/>
            <a:gdLst>
              <a:gd name="connsiteX0" fmla="*/ 998834 w 1667226"/>
              <a:gd name="connsiteY0" fmla="*/ 0 h 1711855"/>
              <a:gd name="connsiteX1" fmla="*/ 1667226 w 1667226"/>
              <a:gd name="connsiteY1" fmla="*/ 373790 h 1711855"/>
              <a:gd name="connsiteX2" fmla="*/ 1667226 w 1667226"/>
              <a:gd name="connsiteY2" fmla="*/ 1711855 h 1711855"/>
              <a:gd name="connsiteX3" fmla="*/ 48502 w 1667226"/>
              <a:gd name="connsiteY3" fmla="*/ 1711855 h 1711855"/>
              <a:gd name="connsiteX4" fmla="*/ 0 w 1667226"/>
              <a:gd name="connsiteY4" fmla="*/ 1684915 h 1711855"/>
              <a:gd name="connsiteX5" fmla="*/ 0 w 1667226"/>
              <a:gd name="connsiteY5" fmla="*/ 564300 h 1711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67226" h="1711855">
                <a:moveTo>
                  <a:pt x="998834" y="0"/>
                </a:moveTo>
                <a:lnTo>
                  <a:pt x="1667226" y="373790"/>
                </a:lnTo>
                <a:lnTo>
                  <a:pt x="1667226" y="1711855"/>
                </a:lnTo>
                <a:lnTo>
                  <a:pt x="48502" y="1711855"/>
                </a:lnTo>
                <a:lnTo>
                  <a:pt x="0" y="1684915"/>
                </a:lnTo>
                <a:lnTo>
                  <a:pt x="0" y="564300"/>
                </a:ln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it-IT"/>
            </a:defPPr>
          </a:lstStyle>
          <a:p>
            <a:pPr algn="ctr" rtl="0"/>
            <a:endParaRPr lang="it-IT" dirty="0"/>
          </a:p>
        </p:txBody>
      </p:sp>
      <p:sp>
        <p:nvSpPr>
          <p:cNvPr id="13" name="Figura a mano libera: Forma 11">
            <a:extLst>
              <a:ext uri="{FF2B5EF4-FFF2-40B4-BE49-F238E27FC236}">
                <a16:creationId xmlns:a16="http://schemas.microsoft.com/office/drawing/2014/main" id="{A4CA3A93-BDBF-112D-54A0-05BF6B06BCC1}"/>
              </a:ext>
            </a:extLst>
          </p:cNvPr>
          <p:cNvSpPr/>
          <p:nvPr userDrawn="1"/>
        </p:nvSpPr>
        <p:spPr>
          <a:xfrm>
            <a:off x="10177285" y="5347130"/>
            <a:ext cx="748554" cy="856361"/>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8682" h="5032188">
                <a:moveTo>
                  <a:pt x="2187388" y="0"/>
                </a:moveTo>
                <a:lnTo>
                  <a:pt x="4386729" y="1261035"/>
                </a:lnTo>
                <a:cubicBezTo>
                  <a:pt x="4390713" y="2103718"/>
                  <a:pt x="4394698" y="2946400"/>
                  <a:pt x="4398682" y="3789083"/>
                </a:cubicBezTo>
                <a:lnTo>
                  <a:pt x="2193365" y="5032188"/>
                </a:lnTo>
                <a:lnTo>
                  <a:pt x="0" y="3783106"/>
                </a:lnTo>
                <a:lnTo>
                  <a:pt x="0" y="1267012"/>
                </a:lnTo>
                <a:lnTo>
                  <a:pt x="2187388" y="0"/>
                </a:lnTo>
                <a:close/>
              </a:path>
            </a:pathLst>
          </a:custGeom>
          <a:solidFill>
            <a:schemeClr val="accent2"/>
          </a:solidFill>
          <a:ln w="12700" cap="flat" cmpd="sng" algn="ctr">
            <a:noFill/>
            <a:prstDash val="solid"/>
            <a:miter lim="800000"/>
          </a:ln>
          <a:effectLst/>
        </p:spPr>
        <p:txBody>
          <a:bodyPr rtlCol="0" anchor="ctr">
            <a:noAutofit/>
          </a:bodyPr>
          <a:lstStyle>
            <a:defPPr>
              <a:defRPr lang="it-IT"/>
            </a:defPPr>
          </a:lstStyle>
          <a:p>
            <a:pPr marL="0" marR="0" lvl="0" indent="0" algn="ctr" defTabSz="914400" rtl="0" eaLnBrk="1" fontAlgn="auto" latinLnBrk="0" hangingPunct="1">
              <a:lnSpc>
                <a:spcPct val="100000"/>
              </a:lnSpc>
              <a:spcBef>
                <a:spcPts val="0"/>
              </a:spcBef>
              <a:spcAft>
                <a:spcPts val="0"/>
              </a:spcAft>
              <a:buClrTx/>
              <a:buSzTx/>
              <a:buFontTx/>
              <a:buNone/>
              <a:tabLst/>
              <a:defRPr lang="it-IT"/>
            </a:pPr>
            <a:endParaRPr kumimoji="0" lang="it-IT" sz="1800" b="0" i="0" u="none" strike="noStrike" kern="0" cap="none" spc="0" normalizeH="0" baseline="0" noProof="0" dirty="0">
              <a:ln>
                <a:noFill/>
              </a:ln>
              <a:solidFill>
                <a:prstClr val="white"/>
              </a:solidFill>
              <a:effectLst/>
              <a:uLnTx/>
              <a:uFillTx/>
              <a:latin typeface="Posterama Text SemiBold"/>
              <a:ea typeface="+mn-ea"/>
              <a:cs typeface="+mn-cs"/>
            </a:endParaRPr>
          </a:p>
        </p:txBody>
      </p:sp>
      <p:sp>
        <p:nvSpPr>
          <p:cNvPr id="2" name="Segnaposto piè di pagina 1">
            <a:extLst>
              <a:ext uri="{FF2B5EF4-FFF2-40B4-BE49-F238E27FC236}">
                <a16:creationId xmlns:a16="http://schemas.microsoft.com/office/drawing/2014/main" id="{5F7A154B-D8F5-C1FB-307D-496380875BD1}"/>
              </a:ext>
            </a:extLst>
          </p:cNvPr>
          <p:cNvSpPr>
            <a:spLocks noGrp="1"/>
          </p:cNvSpPr>
          <p:nvPr>
            <p:ph type="ftr" sz="quarter" idx="28"/>
          </p:nvPr>
        </p:nvSpPr>
        <p:spPr/>
        <p:txBody>
          <a:bodyPr rtlCol="0">
            <a:noAutofit/>
          </a:bodyPr>
          <a:lstStyle>
            <a:defPPr>
              <a:defRPr lang="it-IT"/>
            </a:defPPr>
          </a:lstStyle>
          <a:p>
            <a:pPr rtl="0"/>
            <a:r>
              <a:rPr lang="it-IT" noProof="0"/>
              <a:t>Titolo Presentazione</a:t>
            </a:r>
          </a:p>
        </p:txBody>
      </p:sp>
      <p:sp>
        <p:nvSpPr>
          <p:cNvPr id="5" name="Segnaposto numero diapositiva 4">
            <a:extLst>
              <a:ext uri="{FF2B5EF4-FFF2-40B4-BE49-F238E27FC236}">
                <a16:creationId xmlns:a16="http://schemas.microsoft.com/office/drawing/2014/main" id="{D728715E-D2CE-A33E-1A28-4E627F239BBE}"/>
              </a:ext>
            </a:extLst>
          </p:cNvPr>
          <p:cNvSpPr>
            <a:spLocks noGrp="1"/>
          </p:cNvSpPr>
          <p:nvPr>
            <p:ph type="sldNum" sz="quarter" idx="29"/>
          </p:nvPr>
        </p:nvSpPr>
        <p:spPr/>
        <p:txBody>
          <a:bodyPr rtlCol="0">
            <a:noAutofit/>
          </a:bodyPr>
          <a:lstStyle>
            <a:defPPr>
              <a:defRPr lang="it-IT"/>
            </a:defPPr>
          </a:lstStyle>
          <a:p>
            <a:pPr rtl="0"/>
            <a:fld id="{47FEACEE-25B4-4A2D-B147-27296E36371D}" type="slidenum">
              <a:rPr lang="it-IT" altLang="zh-CN" noProof="0" smtClean="0"/>
              <a:pPr/>
              <a:t>‹N›</a:t>
            </a:fld>
            <a:endParaRPr lang="it-IT" altLang="zh-CN" noProof="0" dirty="0"/>
          </a:p>
        </p:txBody>
      </p:sp>
    </p:spTree>
    <p:extLst>
      <p:ext uri="{BB962C8B-B14F-4D97-AF65-F5344CB8AC3E}">
        <p14:creationId xmlns:p14="http://schemas.microsoft.com/office/powerpoint/2010/main" val="21212563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itazione ">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8BF58E95-E9E1-28E6-FB2F-DE808892233F}"/>
              </a:ext>
            </a:extLst>
          </p:cNvPr>
          <p:cNvSpPr>
            <a:spLocks noGrp="1"/>
          </p:cNvSpPr>
          <p:nvPr>
            <p:ph type="title" hasCustomPrompt="1"/>
          </p:nvPr>
        </p:nvSpPr>
        <p:spPr>
          <a:xfrm>
            <a:off x="6099079" y="1856195"/>
            <a:ext cx="4518122" cy="1688906"/>
          </a:xfrm>
        </p:spPr>
        <p:txBody>
          <a:bodyPr rtlCol="0" anchor="b">
            <a:noAutofit/>
          </a:bodyPr>
          <a:lstStyle>
            <a:lvl1pPr>
              <a:defRPr lang="it-IT" sz="2700">
                <a:latin typeface="+mn-lt"/>
              </a:defRPr>
            </a:lvl1pPr>
          </a:lstStyle>
          <a:p>
            <a:pPr rtl="0"/>
            <a:r>
              <a:rPr lang="it-IT" noProof="0"/>
              <a:t>Fare clic per modificare lo stile del testo</a:t>
            </a:r>
          </a:p>
        </p:txBody>
      </p:sp>
      <p:sp>
        <p:nvSpPr>
          <p:cNvPr id="11" name="Sottotitolo 47">
            <a:extLst>
              <a:ext uri="{FF2B5EF4-FFF2-40B4-BE49-F238E27FC236}">
                <a16:creationId xmlns:a16="http://schemas.microsoft.com/office/drawing/2014/main" id="{3B45AD65-2B81-A368-E5F0-5C61D0B1DFEB}"/>
              </a:ext>
            </a:extLst>
          </p:cNvPr>
          <p:cNvSpPr>
            <a:spLocks noGrp="1"/>
          </p:cNvSpPr>
          <p:nvPr>
            <p:ph type="body" sz="quarter" idx="29" hasCustomPrompt="1"/>
          </p:nvPr>
        </p:nvSpPr>
        <p:spPr>
          <a:xfrm>
            <a:off x="6095999" y="3695015"/>
            <a:ext cx="4672693" cy="1688906"/>
          </a:xfrm>
          <a:prstGeom prst="rect">
            <a:avLst/>
          </a:prstGeom>
        </p:spPr>
        <p:txBody>
          <a:bodyPr rtlCol="0">
            <a:noAutofit/>
          </a:bodyPr>
          <a:lstStyle>
            <a:lvl1pPr marL="0" indent="0">
              <a:lnSpc>
                <a:spcPct val="100000"/>
              </a:lnSpc>
              <a:buNone/>
              <a:defRPr lang="it-IT" sz="1500" b="0">
                <a:solidFill>
                  <a:schemeClr val="accent2"/>
                </a:solidFill>
                <a:latin typeface="+mn-lt"/>
              </a:defRPr>
            </a:lvl1pPr>
            <a:lvl2pPr>
              <a:defRPr lang="it-IT" sz="1000"/>
            </a:lvl2pPr>
            <a:lvl3pPr>
              <a:defRPr lang="it-IT" sz="900"/>
            </a:lvl3pPr>
            <a:lvl4pPr>
              <a:defRPr lang="it-IT" sz="800"/>
            </a:lvl4pPr>
            <a:lvl5pPr>
              <a:defRPr lang="it-IT" sz="800"/>
            </a:lvl5pPr>
          </a:lstStyle>
          <a:p>
            <a:pPr lvl="0" rtl="0"/>
            <a:r>
              <a:rPr lang="it-IT" noProof="0"/>
              <a:t>Fare clic per modificare lo stile del titolo </a:t>
            </a:r>
          </a:p>
        </p:txBody>
      </p:sp>
      <p:sp>
        <p:nvSpPr>
          <p:cNvPr id="4" name="Figura a mano libera: Forma 5">
            <a:extLst>
              <a:ext uri="{FF2B5EF4-FFF2-40B4-BE49-F238E27FC236}">
                <a16:creationId xmlns:a16="http://schemas.microsoft.com/office/drawing/2014/main" id="{0CA4AA19-0D07-46AB-AC12-64054BBBB499}"/>
              </a:ext>
            </a:extLst>
          </p:cNvPr>
          <p:cNvSpPr/>
          <p:nvPr userDrawn="1"/>
        </p:nvSpPr>
        <p:spPr>
          <a:xfrm>
            <a:off x="3843559" y="722518"/>
            <a:ext cx="1244907" cy="1405252"/>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it-IT"/>
            </a:defPPr>
          </a:lstStyle>
          <a:p>
            <a:pPr algn="ctr" rtl="0"/>
            <a:endParaRPr lang="it-IT" noProof="0" dirty="0"/>
          </a:p>
        </p:txBody>
      </p:sp>
      <p:sp>
        <p:nvSpPr>
          <p:cNvPr id="5" name="Figura a mano libera: Forma 6">
            <a:extLst>
              <a:ext uri="{FF2B5EF4-FFF2-40B4-BE49-F238E27FC236}">
                <a16:creationId xmlns:a16="http://schemas.microsoft.com/office/drawing/2014/main" id="{DF781D9E-0DF5-4DDA-84E6-35DFB054158C}"/>
              </a:ext>
            </a:extLst>
          </p:cNvPr>
          <p:cNvSpPr/>
          <p:nvPr userDrawn="1"/>
        </p:nvSpPr>
        <p:spPr>
          <a:xfrm>
            <a:off x="1223929" y="1436914"/>
            <a:ext cx="2857005" cy="3269776"/>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it-IT"/>
            </a:defPPr>
          </a:lstStyle>
          <a:p>
            <a:pPr algn="ctr" rtl="0"/>
            <a:endParaRPr lang="it-IT" sz="1600" noProof="0" dirty="0"/>
          </a:p>
        </p:txBody>
      </p:sp>
      <p:sp>
        <p:nvSpPr>
          <p:cNvPr id="6" name="Figura a mano libera: Forma 7">
            <a:extLst>
              <a:ext uri="{FF2B5EF4-FFF2-40B4-BE49-F238E27FC236}">
                <a16:creationId xmlns:a16="http://schemas.microsoft.com/office/drawing/2014/main" id="{86BA1075-E23C-4BC9-8F67-B2E408F864D2}"/>
              </a:ext>
            </a:extLst>
          </p:cNvPr>
          <p:cNvSpPr/>
          <p:nvPr userDrawn="1"/>
        </p:nvSpPr>
        <p:spPr>
          <a:xfrm>
            <a:off x="758702" y="3457554"/>
            <a:ext cx="1208037" cy="1381756"/>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it-IT"/>
            </a:defPPr>
          </a:lstStyle>
          <a:p>
            <a:pPr algn="ctr" rtl="0"/>
            <a:endParaRPr lang="it-IT" noProof="0" dirty="0"/>
          </a:p>
        </p:txBody>
      </p:sp>
      <p:sp>
        <p:nvSpPr>
          <p:cNvPr id="8" name="Figura a mano libera: Forma 11">
            <a:extLst>
              <a:ext uri="{FF2B5EF4-FFF2-40B4-BE49-F238E27FC236}">
                <a16:creationId xmlns:a16="http://schemas.microsoft.com/office/drawing/2014/main" id="{B2A4CA75-D17E-243B-9C56-A63C75AF6D56}"/>
              </a:ext>
            </a:extLst>
          </p:cNvPr>
          <p:cNvSpPr/>
          <p:nvPr userDrawn="1"/>
        </p:nvSpPr>
        <p:spPr>
          <a:xfrm>
            <a:off x="2917915" y="4662164"/>
            <a:ext cx="663381" cy="758922"/>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8682" h="5032188">
                <a:moveTo>
                  <a:pt x="2187388" y="0"/>
                </a:moveTo>
                <a:lnTo>
                  <a:pt x="4386729" y="1261035"/>
                </a:lnTo>
                <a:cubicBezTo>
                  <a:pt x="4390713" y="2103718"/>
                  <a:pt x="4394698" y="2946400"/>
                  <a:pt x="4398682" y="3789083"/>
                </a:cubicBezTo>
                <a:lnTo>
                  <a:pt x="2193365" y="5032188"/>
                </a:lnTo>
                <a:lnTo>
                  <a:pt x="0" y="3783106"/>
                </a:lnTo>
                <a:lnTo>
                  <a:pt x="0" y="1267012"/>
                </a:lnTo>
                <a:lnTo>
                  <a:pt x="2187388" y="0"/>
                </a:lnTo>
                <a:close/>
              </a:path>
            </a:pathLst>
          </a:custGeom>
          <a:solidFill>
            <a:schemeClr val="accent2"/>
          </a:solidFill>
          <a:ln w="12700" cap="flat" cmpd="sng" algn="ctr">
            <a:noFill/>
            <a:prstDash val="solid"/>
            <a:miter lim="800000"/>
          </a:ln>
          <a:effectLst/>
        </p:spPr>
        <p:txBody>
          <a:bodyPr rtlCol="0" anchor="ctr">
            <a:noAutofit/>
          </a:bodyPr>
          <a:lstStyle>
            <a:defPPr>
              <a:defRPr lang="it-IT"/>
            </a:defPPr>
          </a:lstStyle>
          <a:p>
            <a:pPr marL="0" marR="0" lvl="0" indent="0" algn="ctr" defTabSz="914400" rtl="0" eaLnBrk="1" fontAlgn="auto" latinLnBrk="0" hangingPunct="1">
              <a:lnSpc>
                <a:spcPct val="100000"/>
              </a:lnSpc>
              <a:spcBef>
                <a:spcPts val="0"/>
              </a:spcBef>
              <a:spcAft>
                <a:spcPts val="0"/>
              </a:spcAft>
              <a:buClrTx/>
              <a:buSzTx/>
              <a:buFontTx/>
              <a:buNone/>
              <a:tabLst/>
              <a:defRPr lang="it-IT"/>
            </a:pPr>
            <a:endParaRPr kumimoji="0" lang="it-IT" sz="1800" b="0" i="0" u="none" strike="noStrike" kern="0" cap="none" spc="0" normalizeH="0" baseline="0" noProof="0" dirty="0">
              <a:ln>
                <a:noFill/>
              </a:ln>
              <a:solidFill>
                <a:prstClr val="white"/>
              </a:solidFill>
              <a:effectLst/>
              <a:uLnTx/>
              <a:uFillTx/>
              <a:latin typeface="Posterama Text SemiBold"/>
              <a:ea typeface="+mn-ea"/>
              <a:cs typeface="+mn-cs"/>
            </a:endParaRPr>
          </a:p>
        </p:txBody>
      </p:sp>
      <p:sp>
        <p:nvSpPr>
          <p:cNvPr id="3" name="Segnaposto piè di pagina 2">
            <a:extLst>
              <a:ext uri="{FF2B5EF4-FFF2-40B4-BE49-F238E27FC236}">
                <a16:creationId xmlns:a16="http://schemas.microsoft.com/office/drawing/2014/main" id="{7964077E-956B-EA3A-700F-A833D82341FE}"/>
              </a:ext>
            </a:extLst>
          </p:cNvPr>
          <p:cNvSpPr>
            <a:spLocks noGrp="1"/>
          </p:cNvSpPr>
          <p:nvPr>
            <p:ph type="ftr" sz="quarter" idx="30"/>
          </p:nvPr>
        </p:nvSpPr>
        <p:spPr/>
        <p:txBody>
          <a:bodyPr rtlCol="0">
            <a:noAutofit/>
          </a:bodyPr>
          <a:lstStyle>
            <a:defPPr>
              <a:defRPr lang="it-IT"/>
            </a:defPPr>
          </a:lstStyle>
          <a:p>
            <a:pPr rtl="0"/>
            <a:r>
              <a:rPr lang="it-IT" noProof="0"/>
              <a:t>Titolo Presentazione</a:t>
            </a:r>
          </a:p>
        </p:txBody>
      </p:sp>
      <p:sp>
        <p:nvSpPr>
          <p:cNvPr id="10" name="Segnaposto numero diapositiva 9">
            <a:extLst>
              <a:ext uri="{FF2B5EF4-FFF2-40B4-BE49-F238E27FC236}">
                <a16:creationId xmlns:a16="http://schemas.microsoft.com/office/drawing/2014/main" id="{8ED455D4-27F3-B6AD-2A20-7475F307E5E4}"/>
              </a:ext>
            </a:extLst>
          </p:cNvPr>
          <p:cNvSpPr>
            <a:spLocks noGrp="1"/>
          </p:cNvSpPr>
          <p:nvPr>
            <p:ph type="sldNum" sz="quarter" idx="31"/>
          </p:nvPr>
        </p:nvSpPr>
        <p:spPr/>
        <p:txBody>
          <a:bodyPr rtlCol="0">
            <a:noAutofit/>
          </a:bodyPr>
          <a:lstStyle>
            <a:defPPr>
              <a:defRPr lang="it-IT"/>
            </a:defPPr>
          </a:lstStyle>
          <a:p>
            <a:pPr rtl="0"/>
            <a:fld id="{47FEACEE-25B4-4A2D-B147-27296E36371D}" type="slidenum">
              <a:rPr lang="it-IT" altLang="zh-CN" noProof="0" smtClean="0"/>
              <a:pPr/>
              <a:t>‹N›</a:t>
            </a:fld>
            <a:endParaRPr lang="it-IT" altLang="zh-CN" noProof="0" dirty="0"/>
          </a:p>
        </p:txBody>
      </p:sp>
    </p:spTree>
    <p:extLst>
      <p:ext uri="{BB962C8B-B14F-4D97-AF65-F5344CB8AC3E}">
        <p14:creationId xmlns:p14="http://schemas.microsoft.com/office/powerpoint/2010/main" val="1256412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 membri del team">
    <p:spTree>
      <p:nvGrpSpPr>
        <p:cNvPr id="1" name=""/>
        <p:cNvGrpSpPr/>
        <p:nvPr/>
      </p:nvGrpSpPr>
      <p:grpSpPr>
        <a:xfrm>
          <a:off x="0" y="0"/>
          <a:ext cx="0" cy="0"/>
          <a:chOff x="0" y="0"/>
          <a:chExt cx="0" cy="0"/>
        </a:xfrm>
      </p:grpSpPr>
      <p:sp>
        <p:nvSpPr>
          <p:cNvPr id="16" name="Segnaposto titolo 4">
            <a:extLst>
              <a:ext uri="{FF2B5EF4-FFF2-40B4-BE49-F238E27FC236}">
                <a16:creationId xmlns:a16="http://schemas.microsoft.com/office/drawing/2014/main" id="{DCA6F28B-ACF1-D3CB-8968-4F64BEA02E9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lvl1pPr algn="ctr">
              <a:defRPr lang="it-IT"/>
            </a:lvl1pPr>
          </a:lstStyle>
          <a:p>
            <a:pPr rtl="0"/>
            <a:r>
              <a:rPr lang="it-IT"/>
              <a:t>Fare clic per modificare lo stile del titolo</a:t>
            </a:r>
            <a:endParaRPr lang="it-IT" dirty="0"/>
          </a:p>
        </p:txBody>
      </p:sp>
      <p:sp>
        <p:nvSpPr>
          <p:cNvPr id="60" name="Segnaposto contenuto 47">
            <a:extLst>
              <a:ext uri="{FF2B5EF4-FFF2-40B4-BE49-F238E27FC236}">
                <a16:creationId xmlns:a16="http://schemas.microsoft.com/office/drawing/2014/main" id="{E2F72F6F-0172-47B0-8D9E-0EED383332E2}"/>
              </a:ext>
            </a:extLst>
          </p:cNvPr>
          <p:cNvSpPr>
            <a:spLocks noGrp="1"/>
          </p:cNvSpPr>
          <p:nvPr>
            <p:ph type="pic" sz="quarter" idx="48"/>
          </p:nvPr>
        </p:nvSpPr>
        <p:spPr>
          <a:xfrm>
            <a:off x="1114798" y="2560353"/>
            <a:ext cx="2368061" cy="2102177"/>
          </a:xfrm>
          <a:prstGeom prst="hexagon">
            <a:avLst>
              <a:gd name="adj" fmla="val 28349"/>
              <a:gd name="vf" fmla="val 115470"/>
            </a:avLst>
          </a:prstGeom>
          <a:ln>
            <a:noFill/>
          </a:ln>
        </p:spPr>
        <p:txBody>
          <a:bodyPr rtlCol="0" anchor="ctr">
            <a:noAutofit/>
          </a:bodyPr>
          <a:lstStyle>
            <a:lvl1pPr marL="0" indent="0" algn="l">
              <a:buFontTx/>
              <a:buNone/>
              <a:defRPr lang="it-IT" sz="1050">
                <a:solidFill>
                  <a:schemeClr val="bg1"/>
                </a:solidFill>
              </a:defRPr>
            </a:lvl1pPr>
          </a:lstStyle>
          <a:p>
            <a:pPr rtl="0"/>
            <a:r>
              <a:rPr lang="it-IT"/>
              <a:t>Fare clic sull'icona per inserire un'immagine</a:t>
            </a:r>
            <a:endParaRPr lang="it-IT" altLang="zh-CN" dirty="0"/>
          </a:p>
        </p:txBody>
      </p:sp>
      <p:sp>
        <p:nvSpPr>
          <p:cNvPr id="52" name="Segnaposto contenuto 47" descr="Fare clic sull'icona per inserire un'immagine">
            <a:extLst>
              <a:ext uri="{FF2B5EF4-FFF2-40B4-BE49-F238E27FC236}">
                <a16:creationId xmlns:a16="http://schemas.microsoft.com/office/drawing/2014/main" id="{2369DDD8-CFC2-4980-A0DB-411AA173B475}"/>
              </a:ext>
            </a:extLst>
          </p:cNvPr>
          <p:cNvSpPr>
            <a:spLocks noGrp="1"/>
          </p:cNvSpPr>
          <p:nvPr>
            <p:ph type="body" sz="quarter" idx="27" hasCustomPrompt="1"/>
          </p:nvPr>
        </p:nvSpPr>
        <p:spPr>
          <a:xfrm>
            <a:off x="1214003" y="4764289"/>
            <a:ext cx="2098039" cy="506399"/>
          </a:xfrm>
          <a:prstGeom prst="rect">
            <a:avLst/>
          </a:prstGeom>
        </p:spPr>
        <p:txBody>
          <a:bodyPr rtlCol="0" anchor="b">
            <a:noAutofit/>
          </a:bodyPr>
          <a:lstStyle>
            <a:lvl1pPr marL="0" indent="0" algn="ctr">
              <a:lnSpc>
                <a:spcPct val="100000"/>
              </a:lnSpc>
              <a:buNone/>
              <a:defRPr lang="it-IT" sz="1800" b="1" i="0">
                <a:solidFill>
                  <a:schemeClr val="bg1"/>
                </a:solidFill>
                <a:latin typeface="+mn-lt"/>
                <a:ea typeface="+mj-ea"/>
              </a:defRPr>
            </a:lvl1pPr>
            <a:lvl2pPr>
              <a:defRPr lang="it-IT" sz="1000"/>
            </a:lvl2pPr>
            <a:lvl3pPr>
              <a:defRPr lang="it-IT" sz="900"/>
            </a:lvl3pPr>
            <a:lvl4pPr>
              <a:defRPr lang="it-IT" sz="800"/>
            </a:lvl4pPr>
            <a:lvl5pPr>
              <a:defRPr lang="it-IT" sz="800"/>
            </a:lvl5pPr>
          </a:lstStyle>
          <a:p>
            <a:pPr lvl="0" rtl="0"/>
            <a:r>
              <a:rPr lang="it-IT"/>
              <a:t>Fare clic per modificare lo stile del titolo </a:t>
            </a:r>
          </a:p>
        </p:txBody>
      </p:sp>
      <p:sp>
        <p:nvSpPr>
          <p:cNvPr id="53" name="Segnaposto contenuto 47">
            <a:extLst>
              <a:ext uri="{FF2B5EF4-FFF2-40B4-BE49-F238E27FC236}">
                <a16:creationId xmlns:a16="http://schemas.microsoft.com/office/drawing/2014/main" id="{B66AC261-5929-40D2-A646-8F16675DE383}"/>
              </a:ext>
            </a:extLst>
          </p:cNvPr>
          <p:cNvSpPr>
            <a:spLocks noGrp="1"/>
          </p:cNvSpPr>
          <p:nvPr>
            <p:ph type="body" sz="quarter" idx="28" hasCustomPrompt="1"/>
          </p:nvPr>
        </p:nvSpPr>
        <p:spPr>
          <a:xfrm>
            <a:off x="1214003" y="5295180"/>
            <a:ext cx="2098038" cy="506399"/>
          </a:xfrm>
          <a:prstGeom prst="rect">
            <a:avLst/>
          </a:prstGeom>
        </p:spPr>
        <p:txBody>
          <a:bodyPr rtlCol="0">
            <a:noAutofit/>
          </a:bodyPr>
          <a:lstStyle>
            <a:lvl1pPr marL="0" indent="0" algn="ctr">
              <a:lnSpc>
                <a:spcPct val="100000"/>
              </a:lnSpc>
              <a:buNone/>
              <a:defRPr lang="it-IT" sz="1400" b="0">
                <a:solidFill>
                  <a:schemeClr val="bg1"/>
                </a:solidFill>
                <a:latin typeface="+mn-lt"/>
              </a:defRPr>
            </a:lvl1pPr>
            <a:lvl2pPr>
              <a:defRPr lang="it-IT" sz="1000"/>
            </a:lvl2pPr>
            <a:lvl3pPr>
              <a:defRPr lang="it-IT" sz="900"/>
            </a:lvl3pPr>
            <a:lvl4pPr>
              <a:defRPr lang="it-IT" sz="800"/>
            </a:lvl4pPr>
            <a:lvl5pPr>
              <a:defRPr lang="it-IT" sz="800"/>
            </a:lvl5pPr>
          </a:lstStyle>
          <a:p>
            <a:pPr lvl="0" rtl="0"/>
            <a:r>
              <a:rPr lang="it-IT"/>
              <a:t>Fare clic per modificare lo stile del titolo </a:t>
            </a:r>
          </a:p>
        </p:txBody>
      </p:sp>
      <p:sp>
        <p:nvSpPr>
          <p:cNvPr id="61" name="Segnaposto contenuto 47">
            <a:extLst>
              <a:ext uri="{FF2B5EF4-FFF2-40B4-BE49-F238E27FC236}">
                <a16:creationId xmlns:a16="http://schemas.microsoft.com/office/drawing/2014/main" id="{B33A9FB2-1610-4389-B352-D99255F77BEC}"/>
              </a:ext>
            </a:extLst>
          </p:cNvPr>
          <p:cNvSpPr>
            <a:spLocks noGrp="1"/>
          </p:cNvSpPr>
          <p:nvPr>
            <p:ph type="pic" sz="quarter" idx="49"/>
          </p:nvPr>
        </p:nvSpPr>
        <p:spPr>
          <a:xfrm>
            <a:off x="3623536" y="1840730"/>
            <a:ext cx="2368061" cy="2102177"/>
          </a:xfrm>
          <a:prstGeom prst="hexagon">
            <a:avLst>
              <a:gd name="adj" fmla="val 28349"/>
              <a:gd name="vf" fmla="val 115470"/>
            </a:avLst>
          </a:prstGeom>
          <a:ln>
            <a:noFill/>
          </a:ln>
        </p:spPr>
        <p:txBody>
          <a:bodyPr rtlCol="0" anchor="ctr">
            <a:noAutofit/>
          </a:bodyPr>
          <a:lstStyle>
            <a:lvl1pPr marL="0" indent="0" algn="l">
              <a:buFontTx/>
              <a:buNone/>
              <a:defRPr lang="it-IT" sz="1050">
                <a:solidFill>
                  <a:schemeClr val="bg1"/>
                </a:solidFill>
              </a:defRPr>
            </a:lvl1pPr>
          </a:lstStyle>
          <a:p>
            <a:pPr rtl="0"/>
            <a:r>
              <a:rPr lang="it-IT"/>
              <a:t>Fare clic sull'icona per inserire un'immagine</a:t>
            </a:r>
            <a:endParaRPr lang="it-IT" altLang="zh-CN" dirty="0"/>
          </a:p>
        </p:txBody>
      </p:sp>
      <p:sp>
        <p:nvSpPr>
          <p:cNvPr id="21" name="Segnaposto contenuto 47" descr="Fare clic sull'icona per inserire un'immagine">
            <a:extLst>
              <a:ext uri="{FF2B5EF4-FFF2-40B4-BE49-F238E27FC236}">
                <a16:creationId xmlns:a16="http://schemas.microsoft.com/office/drawing/2014/main" id="{DEE851A8-3FB7-B319-A053-BE08A45763C5}"/>
              </a:ext>
            </a:extLst>
          </p:cNvPr>
          <p:cNvSpPr>
            <a:spLocks noGrp="1"/>
          </p:cNvSpPr>
          <p:nvPr>
            <p:ph type="body" sz="quarter" idx="54" hasCustomPrompt="1"/>
          </p:nvPr>
        </p:nvSpPr>
        <p:spPr>
          <a:xfrm>
            <a:off x="3720440" y="4045832"/>
            <a:ext cx="2098039" cy="506399"/>
          </a:xfrm>
          <a:prstGeom prst="rect">
            <a:avLst/>
          </a:prstGeom>
        </p:spPr>
        <p:txBody>
          <a:bodyPr rtlCol="0" anchor="b">
            <a:noAutofit/>
          </a:bodyPr>
          <a:lstStyle>
            <a:lvl1pPr marL="0" indent="0" algn="ctr">
              <a:lnSpc>
                <a:spcPct val="100000"/>
              </a:lnSpc>
              <a:buNone/>
              <a:defRPr lang="it-IT" sz="1800" b="1" i="0">
                <a:solidFill>
                  <a:schemeClr val="bg1"/>
                </a:solidFill>
                <a:latin typeface="+mn-lt"/>
                <a:ea typeface="+mj-ea"/>
              </a:defRPr>
            </a:lvl1pPr>
            <a:lvl2pPr>
              <a:defRPr lang="it-IT" sz="1000"/>
            </a:lvl2pPr>
            <a:lvl3pPr>
              <a:defRPr lang="it-IT" sz="900"/>
            </a:lvl3pPr>
            <a:lvl4pPr>
              <a:defRPr lang="it-IT" sz="800"/>
            </a:lvl4pPr>
            <a:lvl5pPr>
              <a:defRPr lang="it-IT" sz="800"/>
            </a:lvl5pPr>
          </a:lstStyle>
          <a:p>
            <a:pPr lvl="0" rtl="0"/>
            <a:r>
              <a:rPr lang="it-IT"/>
              <a:t>Fare clic per modificare lo stile del titolo </a:t>
            </a:r>
          </a:p>
        </p:txBody>
      </p:sp>
      <p:sp>
        <p:nvSpPr>
          <p:cNvPr id="22" name="Segnaposto contenuto 47">
            <a:extLst>
              <a:ext uri="{FF2B5EF4-FFF2-40B4-BE49-F238E27FC236}">
                <a16:creationId xmlns:a16="http://schemas.microsoft.com/office/drawing/2014/main" id="{5743B59B-3EAA-B249-07CE-9C9C5B0B6AB1}"/>
              </a:ext>
            </a:extLst>
          </p:cNvPr>
          <p:cNvSpPr>
            <a:spLocks noGrp="1"/>
          </p:cNvSpPr>
          <p:nvPr>
            <p:ph type="body" sz="quarter" idx="55" hasCustomPrompt="1"/>
          </p:nvPr>
        </p:nvSpPr>
        <p:spPr>
          <a:xfrm>
            <a:off x="3720440" y="4576723"/>
            <a:ext cx="2098038" cy="506399"/>
          </a:xfrm>
          <a:prstGeom prst="rect">
            <a:avLst/>
          </a:prstGeom>
        </p:spPr>
        <p:txBody>
          <a:bodyPr rtlCol="0">
            <a:noAutofit/>
          </a:bodyPr>
          <a:lstStyle>
            <a:lvl1pPr marL="0" indent="0" algn="ctr">
              <a:lnSpc>
                <a:spcPct val="100000"/>
              </a:lnSpc>
              <a:buNone/>
              <a:defRPr lang="it-IT" sz="1400" b="0">
                <a:solidFill>
                  <a:schemeClr val="bg1"/>
                </a:solidFill>
                <a:latin typeface="+mn-lt"/>
              </a:defRPr>
            </a:lvl1pPr>
            <a:lvl2pPr>
              <a:defRPr lang="it-IT" sz="1000"/>
            </a:lvl2pPr>
            <a:lvl3pPr>
              <a:defRPr lang="it-IT" sz="900"/>
            </a:lvl3pPr>
            <a:lvl4pPr>
              <a:defRPr lang="it-IT" sz="800"/>
            </a:lvl4pPr>
            <a:lvl5pPr>
              <a:defRPr lang="it-IT" sz="800"/>
            </a:lvl5pPr>
          </a:lstStyle>
          <a:p>
            <a:pPr lvl="0" rtl="0"/>
            <a:r>
              <a:rPr lang="it-IT"/>
              <a:t>Fare clic per modificare lo stile del titolo </a:t>
            </a:r>
          </a:p>
        </p:txBody>
      </p:sp>
      <p:sp>
        <p:nvSpPr>
          <p:cNvPr id="62" name="Segnaposto contenuto 47">
            <a:extLst>
              <a:ext uri="{FF2B5EF4-FFF2-40B4-BE49-F238E27FC236}">
                <a16:creationId xmlns:a16="http://schemas.microsoft.com/office/drawing/2014/main" id="{0AC60B87-71AC-4AA8-9AE7-B3B427BACB12}"/>
              </a:ext>
            </a:extLst>
          </p:cNvPr>
          <p:cNvSpPr>
            <a:spLocks noGrp="1"/>
          </p:cNvSpPr>
          <p:nvPr>
            <p:ph type="pic" sz="quarter" idx="50"/>
          </p:nvPr>
        </p:nvSpPr>
        <p:spPr>
          <a:xfrm>
            <a:off x="6113401" y="2560353"/>
            <a:ext cx="2368061" cy="2102177"/>
          </a:xfrm>
          <a:prstGeom prst="hexagon">
            <a:avLst>
              <a:gd name="adj" fmla="val 28349"/>
              <a:gd name="vf" fmla="val 115470"/>
            </a:avLst>
          </a:prstGeom>
          <a:ln>
            <a:noFill/>
          </a:ln>
        </p:spPr>
        <p:txBody>
          <a:bodyPr rtlCol="0" anchor="ctr">
            <a:noAutofit/>
          </a:bodyPr>
          <a:lstStyle>
            <a:lvl1pPr marL="0" indent="0" algn="l">
              <a:buFontTx/>
              <a:buNone/>
              <a:defRPr lang="it-IT" sz="1050">
                <a:solidFill>
                  <a:schemeClr val="bg1"/>
                </a:solidFill>
              </a:defRPr>
            </a:lvl1pPr>
          </a:lstStyle>
          <a:p>
            <a:pPr rtl="0"/>
            <a:r>
              <a:rPr lang="it-IT"/>
              <a:t>Fare clic sull'icona per inserire un'immagine</a:t>
            </a:r>
            <a:endParaRPr lang="it-IT" altLang="zh-CN" dirty="0"/>
          </a:p>
        </p:txBody>
      </p:sp>
      <p:sp>
        <p:nvSpPr>
          <p:cNvPr id="19" name="Segnaposto contenuto 47" descr="Fare clic sull'icona per inserire un'immagine">
            <a:extLst>
              <a:ext uri="{FF2B5EF4-FFF2-40B4-BE49-F238E27FC236}">
                <a16:creationId xmlns:a16="http://schemas.microsoft.com/office/drawing/2014/main" id="{110FBA5D-2CEB-4D44-16CA-0F24099B1401}"/>
              </a:ext>
            </a:extLst>
          </p:cNvPr>
          <p:cNvSpPr>
            <a:spLocks noGrp="1"/>
          </p:cNvSpPr>
          <p:nvPr>
            <p:ph type="body" sz="quarter" idx="52" hasCustomPrompt="1"/>
          </p:nvPr>
        </p:nvSpPr>
        <p:spPr>
          <a:xfrm>
            <a:off x="6218710" y="4764289"/>
            <a:ext cx="2098039" cy="506399"/>
          </a:xfrm>
          <a:prstGeom prst="rect">
            <a:avLst/>
          </a:prstGeom>
        </p:spPr>
        <p:txBody>
          <a:bodyPr rtlCol="0" anchor="b">
            <a:noAutofit/>
          </a:bodyPr>
          <a:lstStyle>
            <a:lvl1pPr marL="0" indent="0" algn="ctr">
              <a:lnSpc>
                <a:spcPct val="100000"/>
              </a:lnSpc>
              <a:buNone/>
              <a:defRPr lang="it-IT" sz="1800" b="1" i="0">
                <a:solidFill>
                  <a:schemeClr val="bg1"/>
                </a:solidFill>
                <a:latin typeface="+mn-lt"/>
                <a:ea typeface="+mj-ea"/>
              </a:defRPr>
            </a:lvl1pPr>
            <a:lvl2pPr>
              <a:defRPr lang="it-IT" sz="1000"/>
            </a:lvl2pPr>
            <a:lvl3pPr>
              <a:defRPr lang="it-IT" sz="900"/>
            </a:lvl3pPr>
            <a:lvl4pPr>
              <a:defRPr lang="it-IT" sz="800"/>
            </a:lvl4pPr>
            <a:lvl5pPr>
              <a:defRPr lang="it-IT" sz="800"/>
            </a:lvl5pPr>
          </a:lstStyle>
          <a:p>
            <a:pPr lvl="0" rtl="0"/>
            <a:r>
              <a:rPr lang="it-IT"/>
              <a:t>Fare clic per modificare lo stile del titolo </a:t>
            </a:r>
          </a:p>
        </p:txBody>
      </p:sp>
      <p:sp>
        <p:nvSpPr>
          <p:cNvPr id="20" name="Segnaposto contenuto 47">
            <a:extLst>
              <a:ext uri="{FF2B5EF4-FFF2-40B4-BE49-F238E27FC236}">
                <a16:creationId xmlns:a16="http://schemas.microsoft.com/office/drawing/2014/main" id="{2108E774-D145-FA07-58F1-7DB37A30A596}"/>
              </a:ext>
            </a:extLst>
          </p:cNvPr>
          <p:cNvSpPr>
            <a:spLocks noGrp="1"/>
          </p:cNvSpPr>
          <p:nvPr>
            <p:ph type="body" sz="quarter" idx="53" hasCustomPrompt="1"/>
          </p:nvPr>
        </p:nvSpPr>
        <p:spPr>
          <a:xfrm>
            <a:off x="6218710" y="5295180"/>
            <a:ext cx="2098038" cy="506399"/>
          </a:xfrm>
          <a:prstGeom prst="rect">
            <a:avLst/>
          </a:prstGeom>
        </p:spPr>
        <p:txBody>
          <a:bodyPr rtlCol="0">
            <a:noAutofit/>
          </a:bodyPr>
          <a:lstStyle>
            <a:lvl1pPr marL="0" indent="0" algn="ctr">
              <a:lnSpc>
                <a:spcPct val="100000"/>
              </a:lnSpc>
              <a:buNone/>
              <a:defRPr lang="it-IT" sz="1400" b="0">
                <a:solidFill>
                  <a:schemeClr val="bg1"/>
                </a:solidFill>
                <a:latin typeface="+mn-lt"/>
              </a:defRPr>
            </a:lvl1pPr>
            <a:lvl2pPr>
              <a:defRPr lang="it-IT" sz="1000"/>
            </a:lvl2pPr>
            <a:lvl3pPr>
              <a:defRPr lang="it-IT" sz="900"/>
            </a:lvl3pPr>
            <a:lvl4pPr>
              <a:defRPr lang="it-IT" sz="800"/>
            </a:lvl4pPr>
            <a:lvl5pPr>
              <a:defRPr lang="it-IT" sz="800"/>
            </a:lvl5pPr>
          </a:lstStyle>
          <a:p>
            <a:pPr lvl="0" rtl="0"/>
            <a:r>
              <a:rPr lang="it-IT"/>
              <a:t>Fare clic per modificare lo stile del titolo </a:t>
            </a:r>
          </a:p>
        </p:txBody>
      </p:sp>
      <p:sp>
        <p:nvSpPr>
          <p:cNvPr id="63" name="Segnaposto contenuto 47">
            <a:extLst>
              <a:ext uri="{FF2B5EF4-FFF2-40B4-BE49-F238E27FC236}">
                <a16:creationId xmlns:a16="http://schemas.microsoft.com/office/drawing/2014/main" id="{05B25D7D-82BA-4FF5-9C92-4AD181847515}"/>
              </a:ext>
            </a:extLst>
          </p:cNvPr>
          <p:cNvSpPr>
            <a:spLocks noGrp="1"/>
          </p:cNvSpPr>
          <p:nvPr>
            <p:ph type="pic" sz="quarter" idx="51"/>
          </p:nvPr>
        </p:nvSpPr>
        <p:spPr>
          <a:xfrm>
            <a:off x="8500328" y="1836331"/>
            <a:ext cx="2368061" cy="2102177"/>
          </a:xfrm>
          <a:prstGeom prst="hexagon">
            <a:avLst>
              <a:gd name="adj" fmla="val 28349"/>
              <a:gd name="vf" fmla="val 115470"/>
            </a:avLst>
          </a:prstGeom>
          <a:ln>
            <a:noFill/>
          </a:ln>
        </p:spPr>
        <p:txBody>
          <a:bodyPr rtlCol="0" anchor="ctr">
            <a:noAutofit/>
          </a:bodyPr>
          <a:lstStyle>
            <a:lvl1pPr marL="0" indent="0" algn="l">
              <a:buFontTx/>
              <a:buNone/>
              <a:defRPr lang="it-IT" sz="1050">
                <a:solidFill>
                  <a:schemeClr val="bg1"/>
                </a:solidFill>
              </a:defRPr>
            </a:lvl1pPr>
          </a:lstStyle>
          <a:p>
            <a:pPr rtl="0"/>
            <a:r>
              <a:rPr lang="it-IT"/>
              <a:t>Fare clic sull'icona per inserire un'immagine</a:t>
            </a:r>
            <a:endParaRPr lang="it-IT" altLang="zh-CN" dirty="0"/>
          </a:p>
        </p:txBody>
      </p:sp>
      <p:sp>
        <p:nvSpPr>
          <p:cNvPr id="25" name="Segnaposto contenuto 47" descr="Fare clic sull'icona per inserire un'immagine">
            <a:extLst>
              <a:ext uri="{FF2B5EF4-FFF2-40B4-BE49-F238E27FC236}">
                <a16:creationId xmlns:a16="http://schemas.microsoft.com/office/drawing/2014/main" id="{A9C2624B-E6E6-C673-E8FF-F4BF909C3AC2}"/>
              </a:ext>
            </a:extLst>
          </p:cNvPr>
          <p:cNvSpPr>
            <a:spLocks noGrp="1"/>
          </p:cNvSpPr>
          <p:nvPr>
            <p:ph type="body" sz="quarter" idx="56" hasCustomPrompt="1"/>
          </p:nvPr>
        </p:nvSpPr>
        <p:spPr>
          <a:xfrm>
            <a:off x="8635340" y="4045832"/>
            <a:ext cx="2098039" cy="506399"/>
          </a:xfrm>
          <a:prstGeom prst="rect">
            <a:avLst/>
          </a:prstGeom>
        </p:spPr>
        <p:txBody>
          <a:bodyPr rtlCol="0" anchor="b">
            <a:noAutofit/>
          </a:bodyPr>
          <a:lstStyle>
            <a:lvl1pPr marL="0" indent="0" algn="ctr">
              <a:lnSpc>
                <a:spcPct val="100000"/>
              </a:lnSpc>
              <a:buNone/>
              <a:defRPr lang="it-IT" sz="1800" b="1" i="0">
                <a:solidFill>
                  <a:schemeClr val="bg1"/>
                </a:solidFill>
                <a:latin typeface="+mn-lt"/>
                <a:ea typeface="+mj-ea"/>
              </a:defRPr>
            </a:lvl1pPr>
            <a:lvl2pPr>
              <a:defRPr lang="it-IT" sz="1000"/>
            </a:lvl2pPr>
            <a:lvl3pPr>
              <a:defRPr lang="it-IT" sz="900"/>
            </a:lvl3pPr>
            <a:lvl4pPr>
              <a:defRPr lang="it-IT" sz="800"/>
            </a:lvl4pPr>
            <a:lvl5pPr>
              <a:defRPr lang="it-IT" sz="800"/>
            </a:lvl5pPr>
          </a:lstStyle>
          <a:p>
            <a:pPr lvl="0" rtl="0"/>
            <a:r>
              <a:rPr lang="it-IT"/>
              <a:t>Fare clic per modificare lo stile del titolo </a:t>
            </a:r>
          </a:p>
        </p:txBody>
      </p:sp>
      <p:sp>
        <p:nvSpPr>
          <p:cNvPr id="26" name="Segnaposto contenuto 47">
            <a:extLst>
              <a:ext uri="{FF2B5EF4-FFF2-40B4-BE49-F238E27FC236}">
                <a16:creationId xmlns:a16="http://schemas.microsoft.com/office/drawing/2014/main" id="{A003837A-CCD7-3699-D86F-CB884CA4C675}"/>
              </a:ext>
            </a:extLst>
          </p:cNvPr>
          <p:cNvSpPr>
            <a:spLocks noGrp="1"/>
          </p:cNvSpPr>
          <p:nvPr>
            <p:ph type="body" sz="quarter" idx="57" hasCustomPrompt="1"/>
          </p:nvPr>
        </p:nvSpPr>
        <p:spPr>
          <a:xfrm>
            <a:off x="8635340" y="4576723"/>
            <a:ext cx="2098038" cy="506399"/>
          </a:xfrm>
          <a:prstGeom prst="rect">
            <a:avLst/>
          </a:prstGeom>
        </p:spPr>
        <p:txBody>
          <a:bodyPr rtlCol="0">
            <a:noAutofit/>
          </a:bodyPr>
          <a:lstStyle>
            <a:lvl1pPr marL="0" indent="0" algn="ctr">
              <a:lnSpc>
                <a:spcPct val="100000"/>
              </a:lnSpc>
              <a:buNone/>
              <a:defRPr lang="it-IT" sz="1400" b="0">
                <a:solidFill>
                  <a:schemeClr val="bg1"/>
                </a:solidFill>
                <a:latin typeface="+mn-lt"/>
              </a:defRPr>
            </a:lvl1pPr>
            <a:lvl2pPr>
              <a:defRPr lang="it-IT" sz="1000"/>
            </a:lvl2pPr>
            <a:lvl3pPr>
              <a:defRPr lang="it-IT" sz="900"/>
            </a:lvl3pPr>
            <a:lvl4pPr>
              <a:defRPr lang="it-IT" sz="800"/>
            </a:lvl4pPr>
            <a:lvl5pPr>
              <a:defRPr lang="it-IT" sz="800"/>
            </a:lvl5pPr>
          </a:lstStyle>
          <a:p>
            <a:pPr lvl="0" rtl="0"/>
            <a:r>
              <a:rPr lang="it-IT"/>
              <a:t>Fare clic per modificare lo stile del titolo </a:t>
            </a:r>
          </a:p>
        </p:txBody>
      </p:sp>
      <p:sp>
        <p:nvSpPr>
          <p:cNvPr id="2" name="Segnaposto piè di pagina 1">
            <a:extLst>
              <a:ext uri="{FF2B5EF4-FFF2-40B4-BE49-F238E27FC236}">
                <a16:creationId xmlns:a16="http://schemas.microsoft.com/office/drawing/2014/main" id="{89028585-56FF-7B3D-783D-D06964F7C099}"/>
              </a:ext>
            </a:extLst>
          </p:cNvPr>
          <p:cNvSpPr>
            <a:spLocks noGrp="1"/>
          </p:cNvSpPr>
          <p:nvPr>
            <p:ph type="ftr" sz="quarter" idx="58"/>
          </p:nvPr>
        </p:nvSpPr>
        <p:spPr/>
        <p:txBody>
          <a:bodyPr rtlCol="0">
            <a:noAutofit/>
          </a:bodyPr>
          <a:lstStyle>
            <a:defPPr>
              <a:defRPr lang="it-IT"/>
            </a:defPPr>
          </a:lstStyle>
          <a:p>
            <a:pPr rtl="0"/>
            <a:r>
              <a:rPr lang="it-IT" noProof="0" dirty="0"/>
              <a:t>Titolo Presentazione</a:t>
            </a:r>
          </a:p>
        </p:txBody>
      </p:sp>
      <p:sp>
        <p:nvSpPr>
          <p:cNvPr id="3" name="Segnaposto numero diapositiva 2">
            <a:extLst>
              <a:ext uri="{FF2B5EF4-FFF2-40B4-BE49-F238E27FC236}">
                <a16:creationId xmlns:a16="http://schemas.microsoft.com/office/drawing/2014/main" id="{7D090978-DDC9-0FA2-2CFD-733C8B854F3C}"/>
              </a:ext>
            </a:extLst>
          </p:cNvPr>
          <p:cNvSpPr>
            <a:spLocks noGrp="1"/>
          </p:cNvSpPr>
          <p:nvPr>
            <p:ph type="sldNum" sz="quarter" idx="59"/>
          </p:nvPr>
        </p:nvSpPr>
        <p:spPr/>
        <p:txBody>
          <a:bodyPr rtlCol="0">
            <a:noAutofit/>
          </a:bodyPr>
          <a:lstStyle>
            <a:defPPr>
              <a:defRPr lang="it-IT"/>
            </a:defPPr>
          </a:lstStyle>
          <a:p>
            <a:pPr rtl="0"/>
            <a:fld id="{47FEACEE-25B4-4A2D-B147-27296E36371D}" type="slidenum">
              <a:rPr lang="it-IT" altLang="zh-CN" noProof="0" smtClean="0"/>
              <a:pPr/>
              <a:t>‹N›</a:t>
            </a:fld>
            <a:endParaRPr lang="it-IT" altLang="zh-CN" noProof="0" dirty="0"/>
          </a:p>
        </p:txBody>
      </p:sp>
    </p:spTree>
    <p:extLst>
      <p:ext uri="{BB962C8B-B14F-4D97-AF65-F5344CB8AC3E}">
        <p14:creationId xmlns:p14="http://schemas.microsoft.com/office/powerpoint/2010/main" val="2263683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 membri del team">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AB92FA2A-46BA-2A19-C3CE-EC6985867B92}"/>
              </a:ext>
            </a:extLst>
          </p:cNvPr>
          <p:cNvSpPr>
            <a:spLocks noGrp="1"/>
          </p:cNvSpPr>
          <p:nvPr>
            <p:ph type="title"/>
          </p:nvPr>
        </p:nvSpPr>
        <p:spPr>
          <a:xfrm>
            <a:off x="509574" y="2367293"/>
            <a:ext cx="3909993" cy="3629708"/>
          </a:xfrm>
        </p:spPr>
        <p:txBody>
          <a:bodyPr rtlCol="0" anchor="t">
            <a:noAutofit/>
          </a:bodyPr>
          <a:lstStyle>
            <a:defPPr>
              <a:defRPr lang="it-IT"/>
            </a:defPPr>
          </a:lstStyle>
          <a:p>
            <a:pPr rtl="0"/>
            <a:r>
              <a:rPr lang="it-IT"/>
              <a:t>Fare clic per modificare lo stile del titolo</a:t>
            </a:r>
            <a:endParaRPr lang="it-IT" dirty="0"/>
          </a:p>
        </p:txBody>
      </p:sp>
      <p:sp>
        <p:nvSpPr>
          <p:cNvPr id="38" name="Segnaposto contenuto 47">
            <a:extLst>
              <a:ext uri="{FF2B5EF4-FFF2-40B4-BE49-F238E27FC236}">
                <a16:creationId xmlns:a16="http://schemas.microsoft.com/office/drawing/2014/main" id="{BF9EDF7D-3BB1-43C0-92BB-091CCC520477}"/>
              </a:ext>
            </a:extLst>
          </p:cNvPr>
          <p:cNvSpPr>
            <a:spLocks noGrp="1"/>
          </p:cNvSpPr>
          <p:nvPr>
            <p:ph type="pic" sz="quarter" idx="48"/>
          </p:nvPr>
        </p:nvSpPr>
        <p:spPr>
          <a:xfrm>
            <a:off x="4269796" y="436455"/>
            <a:ext cx="1173264" cy="1357920"/>
          </a:xfrm>
          <a:custGeom>
            <a:avLst/>
            <a:gdLst>
              <a:gd name="connsiteX0" fmla="*/ 0 w 4816475"/>
              <a:gd name="connsiteY0" fmla="*/ 2407444 h 4814888"/>
              <a:gd name="connsiteX1" fmla="*/ 1203722 w 4816475"/>
              <a:gd name="connsiteY1" fmla="*/ 1 h 4814888"/>
              <a:gd name="connsiteX2" fmla="*/ 3612753 w 4816475"/>
              <a:gd name="connsiteY2" fmla="*/ 1 h 4814888"/>
              <a:gd name="connsiteX3" fmla="*/ 4816475 w 4816475"/>
              <a:gd name="connsiteY3" fmla="*/ 2407444 h 4814888"/>
              <a:gd name="connsiteX4" fmla="*/ 3612753 w 4816475"/>
              <a:gd name="connsiteY4" fmla="*/ 4814887 h 4814888"/>
              <a:gd name="connsiteX5" fmla="*/ 1203722 w 4816475"/>
              <a:gd name="connsiteY5" fmla="*/ 4814887 h 4814888"/>
              <a:gd name="connsiteX6" fmla="*/ 0 w 4816475"/>
              <a:gd name="connsiteY6" fmla="*/ 2407444 h 4814888"/>
              <a:gd name="connsiteX0" fmla="*/ 0 w 4816475"/>
              <a:gd name="connsiteY0" fmla="*/ 2407443 h 4814886"/>
              <a:gd name="connsiteX1" fmla="*/ 2199402 w 4816475"/>
              <a:gd name="connsiteY1" fmla="*/ 243840 h 4814886"/>
              <a:gd name="connsiteX2" fmla="*/ 3612753 w 4816475"/>
              <a:gd name="connsiteY2" fmla="*/ 0 h 4814886"/>
              <a:gd name="connsiteX3" fmla="*/ 4816475 w 4816475"/>
              <a:gd name="connsiteY3" fmla="*/ 2407443 h 4814886"/>
              <a:gd name="connsiteX4" fmla="*/ 3612753 w 4816475"/>
              <a:gd name="connsiteY4" fmla="*/ 4814886 h 4814886"/>
              <a:gd name="connsiteX5" fmla="*/ 1203722 w 4816475"/>
              <a:gd name="connsiteY5" fmla="*/ 4814886 h 4814886"/>
              <a:gd name="connsiteX6" fmla="*/ 0 w 4816475"/>
              <a:gd name="connsiteY6" fmla="*/ 2407443 h 4814886"/>
              <a:gd name="connsiteX0" fmla="*/ 0 w 4816475"/>
              <a:gd name="connsiteY0" fmla="*/ 2163603 h 4571046"/>
              <a:gd name="connsiteX1" fmla="*/ 2199402 w 4816475"/>
              <a:gd name="connsiteY1" fmla="*/ 0 h 4571046"/>
              <a:gd name="connsiteX2" fmla="*/ 4608433 w 4816475"/>
              <a:gd name="connsiteY2" fmla="*/ 721360 h 4571046"/>
              <a:gd name="connsiteX3" fmla="*/ 4816475 w 4816475"/>
              <a:gd name="connsiteY3" fmla="*/ 2163603 h 4571046"/>
              <a:gd name="connsiteX4" fmla="*/ 3612753 w 4816475"/>
              <a:gd name="connsiteY4" fmla="*/ 4571046 h 4571046"/>
              <a:gd name="connsiteX5" fmla="*/ 1203722 w 4816475"/>
              <a:gd name="connsiteY5" fmla="*/ 4571046 h 4571046"/>
              <a:gd name="connsiteX6" fmla="*/ 0 w 4816475"/>
              <a:gd name="connsiteY6" fmla="*/ 2163603 h 4571046"/>
              <a:gd name="connsiteX0" fmla="*/ 0 w 4958715"/>
              <a:gd name="connsiteY0" fmla="*/ 2163603 h 4571046"/>
              <a:gd name="connsiteX1" fmla="*/ 2199402 w 4958715"/>
              <a:gd name="connsiteY1" fmla="*/ 0 h 4571046"/>
              <a:gd name="connsiteX2" fmla="*/ 4608433 w 4958715"/>
              <a:gd name="connsiteY2" fmla="*/ 721360 h 4571046"/>
              <a:gd name="connsiteX3" fmla="*/ 4958715 w 4958715"/>
              <a:gd name="connsiteY3" fmla="*/ 2803683 h 4571046"/>
              <a:gd name="connsiteX4" fmla="*/ 3612753 w 4958715"/>
              <a:gd name="connsiteY4" fmla="*/ 4571046 h 4571046"/>
              <a:gd name="connsiteX5" fmla="*/ 1203722 w 4958715"/>
              <a:gd name="connsiteY5" fmla="*/ 4571046 h 4571046"/>
              <a:gd name="connsiteX6" fmla="*/ 0 w 4958715"/>
              <a:gd name="connsiteY6" fmla="*/ 2163603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1161050 w 4916043"/>
              <a:gd name="connsiteY5" fmla="*/ 4571046 h 4571046"/>
              <a:gd name="connsiteX6" fmla="*/ 0 w 4916043"/>
              <a:gd name="connsiteY6" fmla="*/ 1273587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21098 w 4916043"/>
              <a:gd name="connsiteY5" fmla="*/ 3815142 h 4571046"/>
              <a:gd name="connsiteX6" fmla="*/ 0 w 4916043"/>
              <a:gd name="connsiteY6" fmla="*/ 1273587 h 4571046"/>
              <a:gd name="connsiteX0" fmla="*/ 0 w 4916043"/>
              <a:gd name="connsiteY0" fmla="*/ 1273587 h 5066346"/>
              <a:gd name="connsiteX1" fmla="*/ 2156730 w 4916043"/>
              <a:gd name="connsiteY1" fmla="*/ 0 h 5066346"/>
              <a:gd name="connsiteX2" fmla="*/ 4565761 w 4916043"/>
              <a:gd name="connsiteY2" fmla="*/ 721360 h 5066346"/>
              <a:gd name="connsiteX3" fmla="*/ 4916043 w 4916043"/>
              <a:gd name="connsiteY3" fmla="*/ 2803683 h 5066346"/>
              <a:gd name="connsiteX4" fmla="*/ 2236581 w 4916043"/>
              <a:gd name="connsiteY4" fmla="*/ 5066346 h 5066346"/>
              <a:gd name="connsiteX5" fmla="*/ 21098 w 4916043"/>
              <a:gd name="connsiteY5" fmla="*/ 3815142 h 5066346"/>
              <a:gd name="connsiteX6" fmla="*/ 0 w 4916043"/>
              <a:gd name="connsiteY6" fmla="*/ 1273587 h 5066346"/>
              <a:gd name="connsiteX0" fmla="*/ 0 w 4565761"/>
              <a:gd name="connsiteY0" fmla="*/ 1273587 h 5066346"/>
              <a:gd name="connsiteX1" fmla="*/ 2156730 w 4565761"/>
              <a:gd name="connsiteY1" fmla="*/ 0 h 5066346"/>
              <a:gd name="connsiteX2" fmla="*/ 4565761 w 4565761"/>
              <a:gd name="connsiteY2" fmla="*/ 721360 h 5066346"/>
              <a:gd name="connsiteX3" fmla="*/ 4405503 w 4565761"/>
              <a:gd name="connsiteY3" fmla="*/ 3801903 h 5066346"/>
              <a:gd name="connsiteX4" fmla="*/ 2236581 w 4565761"/>
              <a:gd name="connsiteY4" fmla="*/ 5066346 h 5066346"/>
              <a:gd name="connsiteX5" fmla="*/ 21098 w 4565761"/>
              <a:gd name="connsiteY5" fmla="*/ 3815142 h 5066346"/>
              <a:gd name="connsiteX6" fmla="*/ 0 w 4565761"/>
              <a:gd name="connsiteY6" fmla="*/ 1273587 h 5066346"/>
              <a:gd name="connsiteX0" fmla="*/ 0 w 4405503"/>
              <a:gd name="connsiteY0" fmla="*/ 1273587 h 5066346"/>
              <a:gd name="connsiteX1" fmla="*/ 2156730 w 4405503"/>
              <a:gd name="connsiteY1" fmla="*/ 0 h 5066346"/>
              <a:gd name="connsiteX2" fmla="*/ 4398121 w 4405503"/>
              <a:gd name="connsiteY2" fmla="*/ 1277620 h 5066346"/>
              <a:gd name="connsiteX3" fmla="*/ 4405503 w 4405503"/>
              <a:gd name="connsiteY3" fmla="*/ 3801903 h 5066346"/>
              <a:gd name="connsiteX4" fmla="*/ 2236581 w 4405503"/>
              <a:gd name="connsiteY4" fmla="*/ 5066346 h 5066346"/>
              <a:gd name="connsiteX5" fmla="*/ 21098 w 4405503"/>
              <a:gd name="connsiteY5" fmla="*/ 3815142 h 5066346"/>
              <a:gd name="connsiteX6" fmla="*/ 0 w 4405503"/>
              <a:gd name="connsiteY6" fmla="*/ 1273587 h 506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503" h="5066346">
                <a:moveTo>
                  <a:pt x="0" y="1273587"/>
                </a:moveTo>
                <a:lnTo>
                  <a:pt x="2156730" y="0"/>
                </a:lnTo>
                <a:lnTo>
                  <a:pt x="4398121" y="1277620"/>
                </a:lnTo>
                <a:cubicBezTo>
                  <a:pt x="4400582" y="2119048"/>
                  <a:pt x="4403042" y="2960475"/>
                  <a:pt x="4405503" y="3801903"/>
                </a:cubicBezTo>
                <a:lnTo>
                  <a:pt x="2236581" y="5066346"/>
                </a:lnTo>
                <a:lnTo>
                  <a:pt x="21098" y="3815142"/>
                </a:lnTo>
                <a:lnTo>
                  <a:pt x="0" y="1273587"/>
                </a:lnTo>
                <a:close/>
              </a:path>
            </a:pathLst>
          </a:custGeom>
        </p:spPr>
        <p:txBody>
          <a:bodyPr rtlCol="0" anchor="ctr">
            <a:noAutofit/>
          </a:bodyPr>
          <a:lstStyle>
            <a:lvl1pPr marL="0" indent="0" algn="ctr">
              <a:buNone/>
              <a:defRPr lang="it-IT" sz="1000">
                <a:solidFill>
                  <a:schemeClr val="bg1"/>
                </a:solidFill>
              </a:defRPr>
            </a:lvl1pPr>
          </a:lstStyle>
          <a:p>
            <a:pPr rtl="0"/>
            <a:r>
              <a:rPr lang="it-IT"/>
              <a:t>Fare clic sull'icona per inserire un'immagine</a:t>
            </a:r>
            <a:endParaRPr lang="it-IT" altLang="en-US"/>
          </a:p>
        </p:txBody>
      </p:sp>
      <p:sp>
        <p:nvSpPr>
          <p:cNvPr id="39" name="Segnaposto contenuto 47" descr="Fare clic sull'icona per inserire un'immagine">
            <a:extLst>
              <a:ext uri="{FF2B5EF4-FFF2-40B4-BE49-F238E27FC236}">
                <a16:creationId xmlns:a16="http://schemas.microsoft.com/office/drawing/2014/main" id="{15896C2C-7C25-4BC0-AF9B-DF590A2909AA}"/>
              </a:ext>
            </a:extLst>
          </p:cNvPr>
          <p:cNvSpPr>
            <a:spLocks noGrp="1"/>
          </p:cNvSpPr>
          <p:nvPr>
            <p:ph type="body" sz="quarter" idx="27" hasCustomPrompt="1"/>
          </p:nvPr>
        </p:nvSpPr>
        <p:spPr>
          <a:xfrm>
            <a:off x="5520210" y="522515"/>
            <a:ext cx="2289842" cy="626551"/>
          </a:xfrm>
          <a:prstGeom prst="rect">
            <a:avLst/>
          </a:prstGeom>
        </p:spPr>
        <p:txBody>
          <a:bodyPr rtlCol="0" anchor="b">
            <a:noAutofit/>
          </a:bodyPr>
          <a:lstStyle>
            <a:lvl1pPr marL="0" indent="0" algn="l">
              <a:lnSpc>
                <a:spcPct val="100000"/>
              </a:lnSpc>
              <a:buNone/>
              <a:defRPr lang="it-IT" sz="1800" b="1" i="0">
                <a:solidFill>
                  <a:schemeClr val="bg1"/>
                </a:solidFill>
                <a:latin typeface="+mn-lt"/>
                <a:ea typeface="+mj-ea"/>
                <a:cs typeface="Posterama" panose="020B0504020200020000" pitchFamily="34" charset="0"/>
              </a:defRPr>
            </a:lvl1pPr>
            <a:lvl2pPr>
              <a:defRPr lang="it-IT" sz="1000"/>
            </a:lvl2pPr>
            <a:lvl3pPr>
              <a:defRPr lang="it-IT" sz="900"/>
            </a:lvl3pPr>
            <a:lvl4pPr>
              <a:defRPr lang="it-IT" sz="800"/>
            </a:lvl4pPr>
            <a:lvl5pPr>
              <a:defRPr lang="it-IT" sz="800"/>
            </a:lvl5pPr>
          </a:lstStyle>
          <a:p>
            <a:pPr lvl="0" rtl="0"/>
            <a:r>
              <a:rPr lang="it-IT"/>
              <a:t>Fare clic per modificare lo stile del titolo </a:t>
            </a:r>
          </a:p>
        </p:txBody>
      </p:sp>
      <p:sp>
        <p:nvSpPr>
          <p:cNvPr id="40" name="Segnaposto contenuto 47">
            <a:extLst>
              <a:ext uri="{FF2B5EF4-FFF2-40B4-BE49-F238E27FC236}">
                <a16:creationId xmlns:a16="http://schemas.microsoft.com/office/drawing/2014/main" id="{CAC554EF-FF8F-4055-A716-E82F461413B7}"/>
              </a:ext>
            </a:extLst>
          </p:cNvPr>
          <p:cNvSpPr>
            <a:spLocks noGrp="1"/>
          </p:cNvSpPr>
          <p:nvPr>
            <p:ph type="body" sz="quarter" idx="28" hasCustomPrompt="1"/>
          </p:nvPr>
        </p:nvSpPr>
        <p:spPr>
          <a:xfrm>
            <a:off x="5520211" y="1165881"/>
            <a:ext cx="2289842" cy="506399"/>
          </a:xfrm>
          <a:prstGeom prst="rect">
            <a:avLst/>
          </a:prstGeom>
        </p:spPr>
        <p:txBody>
          <a:bodyPr rtlCol="0">
            <a:noAutofit/>
          </a:bodyPr>
          <a:lstStyle>
            <a:lvl1pPr marL="0" indent="0" algn="l">
              <a:lnSpc>
                <a:spcPct val="90000"/>
              </a:lnSpc>
              <a:spcBef>
                <a:spcPts val="0"/>
              </a:spcBef>
              <a:buNone/>
              <a:defRPr lang="it-IT" sz="1400" b="0" i="0">
                <a:solidFill>
                  <a:schemeClr val="bg1"/>
                </a:solidFill>
                <a:latin typeface="+mn-lt"/>
                <a:cs typeface="Posterama" panose="020B0504020200020000" pitchFamily="34" charset="0"/>
              </a:defRPr>
            </a:lvl1pPr>
            <a:lvl2pPr>
              <a:defRPr lang="it-IT" sz="1000"/>
            </a:lvl2pPr>
            <a:lvl3pPr>
              <a:defRPr lang="it-IT" sz="900"/>
            </a:lvl3pPr>
            <a:lvl4pPr>
              <a:defRPr lang="it-IT" sz="800"/>
            </a:lvl4pPr>
            <a:lvl5pPr>
              <a:defRPr lang="it-IT" sz="800"/>
            </a:lvl5pPr>
          </a:lstStyle>
          <a:p>
            <a:pPr lvl="0" rtl="0"/>
            <a:r>
              <a:rPr lang="it-IT"/>
              <a:t>Fare clic per modificare lo stile del titolo </a:t>
            </a:r>
          </a:p>
        </p:txBody>
      </p:sp>
      <p:sp>
        <p:nvSpPr>
          <p:cNvPr id="56" name="Segnaposto contenuto 47">
            <a:extLst>
              <a:ext uri="{FF2B5EF4-FFF2-40B4-BE49-F238E27FC236}">
                <a16:creationId xmlns:a16="http://schemas.microsoft.com/office/drawing/2014/main" id="{4F0742C0-A9F2-4886-B17E-6915399483C3}"/>
              </a:ext>
            </a:extLst>
          </p:cNvPr>
          <p:cNvSpPr>
            <a:spLocks noGrp="1"/>
          </p:cNvSpPr>
          <p:nvPr>
            <p:ph type="pic" sz="quarter" idx="72"/>
          </p:nvPr>
        </p:nvSpPr>
        <p:spPr>
          <a:xfrm>
            <a:off x="8059916" y="436455"/>
            <a:ext cx="1173264" cy="1357920"/>
          </a:xfrm>
          <a:custGeom>
            <a:avLst/>
            <a:gdLst>
              <a:gd name="connsiteX0" fmla="*/ 0 w 4816475"/>
              <a:gd name="connsiteY0" fmla="*/ 2407444 h 4814888"/>
              <a:gd name="connsiteX1" fmla="*/ 1203722 w 4816475"/>
              <a:gd name="connsiteY1" fmla="*/ 1 h 4814888"/>
              <a:gd name="connsiteX2" fmla="*/ 3612753 w 4816475"/>
              <a:gd name="connsiteY2" fmla="*/ 1 h 4814888"/>
              <a:gd name="connsiteX3" fmla="*/ 4816475 w 4816475"/>
              <a:gd name="connsiteY3" fmla="*/ 2407444 h 4814888"/>
              <a:gd name="connsiteX4" fmla="*/ 3612753 w 4816475"/>
              <a:gd name="connsiteY4" fmla="*/ 4814887 h 4814888"/>
              <a:gd name="connsiteX5" fmla="*/ 1203722 w 4816475"/>
              <a:gd name="connsiteY5" fmla="*/ 4814887 h 4814888"/>
              <a:gd name="connsiteX6" fmla="*/ 0 w 4816475"/>
              <a:gd name="connsiteY6" fmla="*/ 2407444 h 4814888"/>
              <a:gd name="connsiteX0" fmla="*/ 0 w 4816475"/>
              <a:gd name="connsiteY0" fmla="*/ 2407443 h 4814886"/>
              <a:gd name="connsiteX1" fmla="*/ 2199402 w 4816475"/>
              <a:gd name="connsiteY1" fmla="*/ 243840 h 4814886"/>
              <a:gd name="connsiteX2" fmla="*/ 3612753 w 4816475"/>
              <a:gd name="connsiteY2" fmla="*/ 0 h 4814886"/>
              <a:gd name="connsiteX3" fmla="*/ 4816475 w 4816475"/>
              <a:gd name="connsiteY3" fmla="*/ 2407443 h 4814886"/>
              <a:gd name="connsiteX4" fmla="*/ 3612753 w 4816475"/>
              <a:gd name="connsiteY4" fmla="*/ 4814886 h 4814886"/>
              <a:gd name="connsiteX5" fmla="*/ 1203722 w 4816475"/>
              <a:gd name="connsiteY5" fmla="*/ 4814886 h 4814886"/>
              <a:gd name="connsiteX6" fmla="*/ 0 w 4816475"/>
              <a:gd name="connsiteY6" fmla="*/ 2407443 h 4814886"/>
              <a:gd name="connsiteX0" fmla="*/ 0 w 4816475"/>
              <a:gd name="connsiteY0" fmla="*/ 2163603 h 4571046"/>
              <a:gd name="connsiteX1" fmla="*/ 2199402 w 4816475"/>
              <a:gd name="connsiteY1" fmla="*/ 0 h 4571046"/>
              <a:gd name="connsiteX2" fmla="*/ 4608433 w 4816475"/>
              <a:gd name="connsiteY2" fmla="*/ 721360 h 4571046"/>
              <a:gd name="connsiteX3" fmla="*/ 4816475 w 4816475"/>
              <a:gd name="connsiteY3" fmla="*/ 2163603 h 4571046"/>
              <a:gd name="connsiteX4" fmla="*/ 3612753 w 4816475"/>
              <a:gd name="connsiteY4" fmla="*/ 4571046 h 4571046"/>
              <a:gd name="connsiteX5" fmla="*/ 1203722 w 4816475"/>
              <a:gd name="connsiteY5" fmla="*/ 4571046 h 4571046"/>
              <a:gd name="connsiteX6" fmla="*/ 0 w 4816475"/>
              <a:gd name="connsiteY6" fmla="*/ 2163603 h 4571046"/>
              <a:gd name="connsiteX0" fmla="*/ 0 w 4958715"/>
              <a:gd name="connsiteY0" fmla="*/ 2163603 h 4571046"/>
              <a:gd name="connsiteX1" fmla="*/ 2199402 w 4958715"/>
              <a:gd name="connsiteY1" fmla="*/ 0 h 4571046"/>
              <a:gd name="connsiteX2" fmla="*/ 4608433 w 4958715"/>
              <a:gd name="connsiteY2" fmla="*/ 721360 h 4571046"/>
              <a:gd name="connsiteX3" fmla="*/ 4958715 w 4958715"/>
              <a:gd name="connsiteY3" fmla="*/ 2803683 h 4571046"/>
              <a:gd name="connsiteX4" fmla="*/ 3612753 w 4958715"/>
              <a:gd name="connsiteY4" fmla="*/ 4571046 h 4571046"/>
              <a:gd name="connsiteX5" fmla="*/ 1203722 w 4958715"/>
              <a:gd name="connsiteY5" fmla="*/ 4571046 h 4571046"/>
              <a:gd name="connsiteX6" fmla="*/ 0 w 4958715"/>
              <a:gd name="connsiteY6" fmla="*/ 2163603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1161050 w 4916043"/>
              <a:gd name="connsiteY5" fmla="*/ 4571046 h 4571046"/>
              <a:gd name="connsiteX6" fmla="*/ 0 w 4916043"/>
              <a:gd name="connsiteY6" fmla="*/ 1273587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21098 w 4916043"/>
              <a:gd name="connsiteY5" fmla="*/ 3815142 h 4571046"/>
              <a:gd name="connsiteX6" fmla="*/ 0 w 4916043"/>
              <a:gd name="connsiteY6" fmla="*/ 1273587 h 4571046"/>
              <a:gd name="connsiteX0" fmla="*/ 0 w 4916043"/>
              <a:gd name="connsiteY0" fmla="*/ 1273587 h 5066346"/>
              <a:gd name="connsiteX1" fmla="*/ 2156730 w 4916043"/>
              <a:gd name="connsiteY1" fmla="*/ 0 h 5066346"/>
              <a:gd name="connsiteX2" fmla="*/ 4565761 w 4916043"/>
              <a:gd name="connsiteY2" fmla="*/ 721360 h 5066346"/>
              <a:gd name="connsiteX3" fmla="*/ 4916043 w 4916043"/>
              <a:gd name="connsiteY3" fmla="*/ 2803683 h 5066346"/>
              <a:gd name="connsiteX4" fmla="*/ 2236581 w 4916043"/>
              <a:gd name="connsiteY4" fmla="*/ 5066346 h 5066346"/>
              <a:gd name="connsiteX5" fmla="*/ 21098 w 4916043"/>
              <a:gd name="connsiteY5" fmla="*/ 3815142 h 5066346"/>
              <a:gd name="connsiteX6" fmla="*/ 0 w 4916043"/>
              <a:gd name="connsiteY6" fmla="*/ 1273587 h 5066346"/>
              <a:gd name="connsiteX0" fmla="*/ 0 w 4565761"/>
              <a:gd name="connsiteY0" fmla="*/ 1273587 h 5066346"/>
              <a:gd name="connsiteX1" fmla="*/ 2156730 w 4565761"/>
              <a:gd name="connsiteY1" fmla="*/ 0 h 5066346"/>
              <a:gd name="connsiteX2" fmla="*/ 4565761 w 4565761"/>
              <a:gd name="connsiteY2" fmla="*/ 721360 h 5066346"/>
              <a:gd name="connsiteX3" fmla="*/ 4405503 w 4565761"/>
              <a:gd name="connsiteY3" fmla="*/ 3801903 h 5066346"/>
              <a:gd name="connsiteX4" fmla="*/ 2236581 w 4565761"/>
              <a:gd name="connsiteY4" fmla="*/ 5066346 h 5066346"/>
              <a:gd name="connsiteX5" fmla="*/ 21098 w 4565761"/>
              <a:gd name="connsiteY5" fmla="*/ 3815142 h 5066346"/>
              <a:gd name="connsiteX6" fmla="*/ 0 w 4565761"/>
              <a:gd name="connsiteY6" fmla="*/ 1273587 h 5066346"/>
              <a:gd name="connsiteX0" fmla="*/ 0 w 4405503"/>
              <a:gd name="connsiteY0" fmla="*/ 1273587 h 5066346"/>
              <a:gd name="connsiteX1" fmla="*/ 2156730 w 4405503"/>
              <a:gd name="connsiteY1" fmla="*/ 0 h 5066346"/>
              <a:gd name="connsiteX2" fmla="*/ 4398121 w 4405503"/>
              <a:gd name="connsiteY2" fmla="*/ 1277620 h 5066346"/>
              <a:gd name="connsiteX3" fmla="*/ 4405503 w 4405503"/>
              <a:gd name="connsiteY3" fmla="*/ 3801903 h 5066346"/>
              <a:gd name="connsiteX4" fmla="*/ 2236581 w 4405503"/>
              <a:gd name="connsiteY4" fmla="*/ 5066346 h 5066346"/>
              <a:gd name="connsiteX5" fmla="*/ 21098 w 4405503"/>
              <a:gd name="connsiteY5" fmla="*/ 3815142 h 5066346"/>
              <a:gd name="connsiteX6" fmla="*/ 0 w 4405503"/>
              <a:gd name="connsiteY6" fmla="*/ 1273587 h 506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503" h="5066346">
                <a:moveTo>
                  <a:pt x="0" y="1273587"/>
                </a:moveTo>
                <a:lnTo>
                  <a:pt x="2156730" y="0"/>
                </a:lnTo>
                <a:lnTo>
                  <a:pt x="4398121" y="1277620"/>
                </a:lnTo>
                <a:cubicBezTo>
                  <a:pt x="4400582" y="2119048"/>
                  <a:pt x="4403042" y="2960475"/>
                  <a:pt x="4405503" y="3801903"/>
                </a:cubicBezTo>
                <a:lnTo>
                  <a:pt x="2236581" y="5066346"/>
                </a:lnTo>
                <a:lnTo>
                  <a:pt x="21098" y="3815142"/>
                </a:lnTo>
                <a:lnTo>
                  <a:pt x="0" y="1273587"/>
                </a:lnTo>
                <a:close/>
              </a:path>
            </a:pathLst>
          </a:custGeom>
        </p:spPr>
        <p:txBody>
          <a:bodyPr rtlCol="0" anchor="ctr">
            <a:noAutofit/>
          </a:bodyPr>
          <a:lstStyle>
            <a:lvl1pPr marL="0" indent="0" algn="ctr">
              <a:buNone/>
              <a:defRPr lang="it-IT" sz="1000">
                <a:solidFill>
                  <a:schemeClr val="bg1"/>
                </a:solidFill>
              </a:defRPr>
            </a:lvl1pPr>
          </a:lstStyle>
          <a:p>
            <a:pPr rtl="0"/>
            <a:r>
              <a:rPr lang="it-IT"/>
              <a:t>Fare clic sull'icona per inserire un'immagine</a:t>
            </a:r>
            <a:endParaRPr lang="it-IT" altLang="en-US"/>
          </a:p>
        </p:txBody>
      </p:sp>
      <p:sp>
        <p:nvSpPr>
          <p:cNvPr id="41" name="Segnaposto contenuto 47" descr="Fare clic sull'icona per inserire un'immagine">
            <a:extLst>
              <a:ext uri="{FF2B5EF4-FFF2-40B4-BE49-F238E27FC236}">
                <a16:creationId xmlns:a16="http://schemas.microsoft.com/office/drawing/2014/main" id="{CE3DC674-39AB-43B9-AC30-97A68D221596}"/>
              </a:ext>
            </a:extLst>
          </p:cNvPr>
          <p:cNvSpPr>
            <a:spLocks noGrp="1"/>
          </p:cNvSpPr>
          <p:nvPr>
            <p:ph type="body" sz="quarter" idx="55" hasCustomPrompt="1"/>
          </p:nvPr>
        </p:nvSpPr>
        <p:spPr>
          <a:xfrm>
            <a:off x="9309889" y="642667"/>
            <a:ext cx="2098039" cy="506399"/>
          </a:xfrm>
          <a:prstGeom prst="rect">
            <a:avLst/>
          </a:prstGeom>
        </p:spPr>
        <p:txBody>
          <a:bodyPr rtlCol="0" anchor="b">
            <a:noAutofit/>
          </a:bodyPr>
          <a:lstStyle>
            <a:lvl1pPr marL="0" indent="0" algn="l">
              <a:lnSpc>
                <a:spcPct val="100000"/>
              </a:lnSpc>
              <a:buNone/>
              <a:defRPr lang="it-IT" sz="1800" b="1" i="0">
                <a:solidFill>
                  <a:schemeClr val="bg1"/>
                </a:solidFill>
                <a:latin typeface="+mn-lt"/>
                <a:ea typeface="+mj-ea"/>
                <a:cs typeface="Posterama" panose="020B0504020200020000" pitchFamily="34" charset="0"/>
              </a:defRPr>
            </a:lvl1pPr>
            <a:lvl2pPr>
              <a:defRPr lang="it-IT" sz="1000"/>
            </a:lvl2pPr>
            <a:lvl3pPr>
              <a:defRPr lang="it-IT" sz="900"/>
            </a:lvl3pPr>
            <a:lvl4pPr>
              <a:defRPr lang="it-IT" sz="800"/>
            </a:lvl4pPr>
            <a:lvl5pPr>
              <a:defRPr lang="it-IT" sz="800"/>
            </a:lvl5pPr>
          </a:lstStyle>
          <a:p>
            <a:pPr lvl="0" rtl="0"/>
            <a:r>
              <a:rPr lang="it-IT"/>
              <a:t>Fare clic per modificare lo stile del titolo </a:t>
            </a:r>
          </a:p>
        </p:txBody>
      </p:sp>
      <p:sp>
        <p:nvSpPr>
          <p:cNvPr id="42" name="Segnaposto contenuto 47">
            <a:extLst>
              <a:ext uri="{FF2B5EF4-FFF2-40B4-BE49-F238E27FC236}">
                <a16:creationId xmlns:a16="http://schemas.microsoft.com/office/drawing/2014/main" id="{F12189CA-0E22-41A5-91FD-03761860993D}"/>
              </a:ext>
            </a:extLst>
          </p:cNvPr>
          <p:cNvSpPr>
            <a:spLocks noGrp="1"/>
          </p:cNvSpPr>
          <p:nvPr>
            <p:ph type="body" sz="quarter" idx="56" hasCustomPrompt="1"/>
          </p:nvPr>
        </p:nvSpPr>
        <p:spPr>
          <a:xfrm>
            <a:off x="9309891" y="1165881"/>
            <a:ext cx="2098038" cy="506399"/>
          </a:xfrm>
          <a:prstGeom prst="rect">
            <a:avLst/>
          </a:prstGeom>
        </p:spPr>
        <p:txBody>
          <a:bodyPr rtlCol="0">
            <a:noAutofit/>
          </a:bodyPr>
          <a:lstStyle>
            <a:lvl1pPr marL="0" indent="0" algn="l">
              <a:lnSpc>
                <a:spcPct val="100000"/>
              </a:lnSpc>
              <a:buNone/>
              <a:defRPr lang="it-IT" altLang="zh-CN" sz="1400" b="0" i="0" kern="1200" dirty="0">
                <a:solidFill>
                  <a:schemeClr val="bg1"/>
                </a:solidFill>
                <a:latin typeface="+mn-lt"/>
                <a:ea typeface="+mn-ea"/>
                <a:cs typeface="Posterama" panose="020B0504020200020000" pitchFamily="34" charset="0"/>
              </a:defRPr>
            </a:lvl1pPr>
            <a:lvl2pPr>
              <a:defRPr lang="it-IT" sz="1000"/>
            </a:lvl2pPr>
            <a:lvl3pPr>
              <a:defRPr lang="it-IT" sz="900"/>
            </a:lvl3pPr>
            <a:lvl4pPr>
              <a:defRPr lang="it-IT" sz="800"/>
            </a:lvl4pPr>
            <a:lvl5pPr>
              <a:defRPr lang="it-IT" sz="800"/>
            </a:lvl5pPr>
          </a:lstStyle>
          <a:p>
            <a:pPr marL="0" lvl="0" indent="0" algn="l" defTabSz="914400" rtl="0" eaLnBrk="1" latinLnBrk="0" hangingPunct="1">
              <a:lnSpc>
                <a:spcPct val="90000"/>
              </a:lnSpc>
              <a:spcBef>
                <a:spcPts val="0"/>
              </a:spcBef>
              <a:buFont typeface="Arial" panose="020B0604020202020204" pitchFamily="34" charset="0"/>
              <a:buNone/>
            </a:pPr>
            <a:r>
              <a:rPr lang="it-IT"/>
              <a:t>Fare clic per modificare lo stile del titolo </a:t>
            </a:r>
          </a:p>
        </p:txBody>
      </p:sp>
      <p:sp>
        <p:nvSpPr>
          <p:cNvPr id="48" name="Segnaposto contenuto 47">
            <a:extLst>
              <a:ext uri="{FF2B5EF4-FFF2-40B4-BE49-F238E27FC236}">
                <a16:creationId xmlns:a16="http://schemas.microsoft.com/office/drawing/2014/main" id="{A962C62E-F92F-445A-9243-8B433747A548}"/>
              </a:ext>
            </a:extLst>
          </p:cNvPr>
          <p:cNvSpPr>
            <a:spLocks noGrp="1"/>
          </p:cNvSpPr>
          <p:nvPr>
            <p:ph type="pic" sz="quarter" idx="69"/>
          </p:nvPr>
        </p:nvSpPr>
        <p:spPr>
          <a:xfrm>
            <a:off x="4269796" y="2004222"/>
            <a:ext cx="1173264" cy="1357920"/>
          </a:xfrm>
          <a:custGeom>
            <a:avLst/>
            <a:gdLst>
              <a:gd name="connsiteX0" fmla="*/ 0 w 4816475"/>
              <a:gd name="connsiteY0" fmla="*/ 2407444 h 4814888"/>
              <a:gd name="connsiteX1" fmla="*/ 1203722 w 4816475"/>
              <a:gd name="connsiteY1" fmla="*/ 1 h 4814888"/>
              <a:gd name="connsiteX2" fmla="*/ 3612753 w 4816475"/>
              <a:gd name="connsiteY2" fmla="*/ 1 h 4814888"/>
              <a:gd name="connsiteX3" fmla="*/ 4816475 w 4816475"/>
              <a:gd name="connsiteY3" fmla="*/ 2407444 h 4814888"/>
              <a:gd name="connsiteX4" fmla="*/ 3612753 w 4816475"/>
              <a:gd name="connsiteY4" fmla="*/ 4814887 h 4814888"/>
              <a:gd name="connsiteX5" fmla="*/ 1203722 w 4816475"/>
              <a:gd name="connsiteY5" fmla="*/ 4814887 h 4814888"/>
              <a:gd name="connsiteX6" fmla="*/ 0 w 4816475"/>
              <a:gd name="connsiteY6" fmla="*/ 2407444 h 4814888"/>
              <a:gd name="connsiteX0" fmla="*/ 0 w 4816475"/>
              <a:gd name="connsiteY0" fmla="*/ 2407443 h 4814886"/>
              <a:gd name="connsiteX1" fmla="*/ 2199402 w 4816475"/>
              <a:gd name="connsiteY1" fmla="*/ 243840 h 4814886"/>
              <a:gd name="connsiteX2" fmla="*/ 3612753 w 4816475"/>
              <a:gd name="connsiteY2" fmla="*/ 0 h 4814886"/>
              <a:gd name="connsiteX3" fmla="*/ 4816475 w 4816475"/>
              <a:gd name="connsiteY3" fmla="*/ 2407443 h 4814886"/>
              <a:gd name="connsiteX4" fmla="*/ 3612753 w 4816475"/>
              <a:gd name="connsiteY4" fmla="*/ 4814886 h 4814886"/>
              <a:gd name="connsiteX5" fmla="*/ 1203722 w 4816475"/>
              <a:gd name="connsiteY5" fmla="*/ 4814886 h 4814886"/>
              <a:gd name="connsiteX6" fmla="*/ 0 w 4816475"/>
              <a:gd name="connsiteY6" fmla="*/ 2407443 h 4814886"/>
              <a:gd name="connsiteX0" fmla="*/ 0 w 4816475"/>
              <a:gd name="connsiteY0" fmla="*/ 2163603 h 4571046"/>
              <a:gd name="connsiteX1" fmla="*/ 2199402 w 4816475"/>
              <a:gd name="connsiteY1" fmla="*/ 0 h 4571046"/>
              <a:gd name="connsiteX2" fmla="*/ 4608433 w 4816475"/>
              <a:gd name="connsiteY2" fmla="*/ 721360 h 4571046"/>
              <a:gd name="connsiteX3" fmla="*/ 4816475 w 4816475"/>
              <a:gd name="connsiteY3" fmla="*/ 2163603 h 4571046"/>
              <a:gd name="connsiteX4" fmla="*/ 3612753 w 4816475"/>
              <a:gd name="connsiteY4" fmla="*/ 4571046 h 4571046"/>
              <a:gd name="connsiteX5" fmla="*/ 1203722 w 4816475"/>
              <a:gd name="connsiteY5" fmla="*/ 4571046 h 4571046"/>
              <a:gd name="connsiteX6" fmla="*/ 0 w 4816475"/>
              <a:gd name="connsiteY6" fmla="*/ 2163603 h 4571046"/>
              <a:gd name="connsiteX0" fmla="*/ 0 w 4958715"/>
              <a:gd name="connsiteY0" fmla="*/ 2163603 h 4571046"/>
              <a:gd name="connsiteX1" fmla="*/ 2199402 w 4958715"/>
              <a:gd name="connsiteY1" fmla="*/ 0 h 4571046"/>
              <a:gd name="connsiteX2" fmla="*/ 4608433 w 4958715"/>
              <a:gd name="connsiteY2" fmla="*/ 721360 h 4571046"/>
              <a:gd name="connsiteX3" fmla="*/ 4958715 w 4958715"/>
              <a:gd name="connsiteY3" fmla="*/ 2803683 h 4571046"/>
              <a:gd name="connsiteX4" fmla="*/ 3612753 w 4958715"/>
              <a:gd name="connsiteY4" fmla="*/ 4571046 h 4571046"/>
              <a:gd name="connsiteX5" fmla="*/ 1203722 w 4958715"/>
              <a:gd name="connsiteY5" fmla="*/ 4571046 h 4571046"/>
              <a:gd name="connsiteX6" fmla="*/ 0 w 4958715"/>
              <a:gd name="connsiteY6" fmla="*/ 2163603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1161050 w 4916043"/>
              <a:gd name="connsiteY5" fmla="*/ 4571046 h 4571046"/>
              <a:gd name="connsiteX6" fmla="*/ 0 w 4916043"/>
              <a:gd name="connsiteY6" fmla="*/ 1273587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21098 w 4916043"/>
              <a:gd name="connsiteY5" fmla="*/ 3815142 h 4571046"/>
              <a:gd name="connsiteX6" fmla="*/ 0 w 4916043"/>
              <a:gd name="connsiteY6" fmla="*/ 1273587 h 4571046"/>
              <a:gd name="connsiteX0" fmla="*/ 0 w 4916043"/>
              <a:gd name="connsiteY0" fmla="*/ 1273587 h 5066346"/>
              <a:gd name="connsiteX1" fmla="*/ 2156730 w 4916043"/>
              <a:gd name="connsiteY1" fmla="*/ 0 h 5066346"/>
              <a:gd name="connsiteX2" fmla="*/ 4565761 w 4916043"/>
              <a:gd name="connsiteY2" fmla="*/ 721360 h 5066346"/>
              <a:gd name="connsiteX3" fmla="*/ 4916043 w 4916043"/>
              <a:gd name="connsiteY3" fmla="*/ 2803683 h 5066346"/>
              <a:gd name="connsiteX4" fmla="*/ 2236581 w 4916043"/>
              <a:gd name="connsiteY4" fmla="*/ 5066346 h 5066346"/>
              <a:gd name="connsiteX5" fmla="*/ 21098 w 4916043"/>
              <a:gd name="connsiteY5" fmla="*/ 3815142 h 5066346"/>
              <a:gd name="connsiteX6" fmla="*/ 0 w 4916043"/>
              <a:gd name="connsiteY6" fmla="*/ 1273587 h 5066346"/>
              <a:gd name="connsiteX0" fmla="*/ 0 w 4565761"/>
              <a:gd name="connsiteY0" fmla="*/ 1273587 h 5066346"/>
              <a:gd name="connsiteX1" fmla="*/ 2156730 w 4565761"/>
              <a:gd name="connsiteY1" fmla="*/ 0 h 5066346"/>
              <a:gd name="connsiteX2" fmla="*/ 4565761 w 4565761"/>
              <a:gd name="connsiteY2" fmla="*/ 721360 h 5066346"/>
              <a:gd name="connsiteX3" fmla="*/ 4405503 w 4565761"/>
              <a:gd name="connsiteY3" fmla="*/ 3801903 h 5066346"/>
              <a:gd name="connsiteX4" fmla="*/ 2236581 w 4565761"/>
              <a:gd name="connsiteY4" fmla="*/ 5066346 h 5066346"/>
              <a:gd name="connsiteX5" fmla="*/ 21098 w 4565761"/>
              <a:gd name="connsiteY5" fmla="*/ 3815142 h 5066346"/>
              <a:gd name="connsiteX6" fmla="*/ 0 w 4565761"/>
              <a:gd name="connsiteY6" fmla="*/ 1273587 h 5066346"/>
              <a:gd name="connsiteX0" fmla="*/ 0 w 4405503"/>
              <a:gd name="connsiteY0" fmla="*/ 1273587 h 5066346"/>
              <a:gd name="connsiteX1" fmla="*/ 2156730 w 4405503"/>
              <a:gd name="connsiteY1" fmla="*/ 0 h 5066346"/>
              <a:gd name="connsiteX2" fmla="*/ 4398121 w 4405503"/>
              <a:gd name="connsiteY2" fmla="*/ 1277620 h 5066346"/>
              <a:gd name="connsiteX3" fmla="*/ 4405503 w 4405503"/>
              <a:gd name="connsiteY3" fmla="*/ 3801903 h 5066346"/>
              <a:gd name="connsiteX4" fmla="*/ 2236581 w 4405503"/>
              <a:gd name="connsiteY4" fmla="*/ 5066346 h 5066346"/>
              <a:gd name="connsiteX5" fmla="*/ 21098 w 4405503"/>
              <a:gd name="connsiteY5" fmla="*/ 3815142 h 5066346"/>
              <a:gd name="connsiteX6" fmla="*/ 0 w 4405503"/>
              <a:gd name="connsiteY6" fmla="*/ 1273587 h 506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503" h="5066346">
                <a:moveTo>
                  <a:pt x="0" y="1273587"/>
                </a:moveTo>
                <a:lnTo>
                  <a:pt x="2156730" y="0"/>
                </a:lnTo>
                <a:lnTo>
                  <a:pt x="4398121" y="1277620"/>
                </a:lnTo>
                <a:cubicBezTo>
                  <a:pt x="4400582" y="2119048"/>
                  <a:pt x="4403042" y="2960475"/>
                  <a:pt x="4405503" y="3801903"/>
                </a:cubicBezTo>
                <a:lnTo>
                  <a:pt x="2236581" y="5066346"/>
                </a:lnTo>
                <a:lnTo>
                  <a:pt x="21098" y="3815142"/>
                </a:lnTo>
                <a:lnTo>
                  <a:pt x="0" y="1273587"/>
                </a:lnTo>
                <a:close/>
              </a:path>
            </a:pathLst>
          </a:custGeom>
        </p:spPr>
        <p:txBody>
          <a:bodyPr rtlCol="0" anchor="ctr">
            <a:noAutofit/>
          </a:bodyPr>
          <a:lstStyle>
            <a:lvl1pPr marL="0" indent="0" algn="ctr">
              <a:buNone/>
              <a:defRPr lang="it-IT" sz="1000">
                <a:solidFill>
                  <a:schemeClr val="bg1"/>
                </a:solidFill>
              </a:defRPr>
            </a:lvl1pPr>
          </a:lstStyle>
          <a:p>
            <a:pPr rtl="0"/>
            <a:r>
              <a:rPr lang="it-IT"/>
              <a:t>Fare clic sull'icona per inserire un'immagine</a:t>
            </a:r>
            <a:endParaRPr lang="it-IT" altLang="en-US"/>
          </a:p>
        </p:txBody>
      </p:sp>
      <p:sp>
        <p:nvSpPr>
          <p:cNvPr id="43" name="Segnaposto contenuto 47" descr="Fare clic sull'icona per inserire un'immagine">
            <a:extLst>
              <a:ext uri="{FF2B5EF4-FFF2-40B4-BE49-F238E27FC236}">
                <a16:creationId xmlns:a16="http://schemas.microsoft.com/office/drawing/2014/main" id="{DE6F9463-BB2D-43FC-BE8F-21D3F9A2539C}"/>
              </a:ext>
            </a:extLst>
          </p:cNvPr>
          <p:cNvSpPr>
            <a:spLocks noGrp="1"/>
          </p:cNvSpPr>
          <p:nvPr>
            <p:ph type="body" sz="quarter" idx="57" hasCustomPrompt="1"/>
          </p:nvPr>
        </p:nvSpPr>
        <p:spPr>
          <a:xfrm>
            <a:off x="5520210" y="2105171"/>
            <a:ext cx="2193021" cy="617418"/>
          </a:xfrm>
          <a:prstGeom prst="rect">
            <a:avLst/>
          </a:prstGeom>
        </p:spPr>
        <p:txBody>
          <a:bodyPr rtlCol="0" anchor="b">
            <a:noAutofit/>
          </a:bodyPr>
          <a:lstStyle>
            <a:lvl1pPr marL="0" indent="0" algn="l">
              <a:lnSpc>
                <a:spcPct val="100000"/>
              </a:lnSpc>
              <a:buNone/>
              <a:defRPr lang="it-IT" sz="1800" b="1" i="0">
                <a:solidFill>
                  <a:schemeClr val="bg1"/>
                </a:solidFill>
                <a:latin typeface="+mn-lt"/>
                <a:ea typeface="+mj-ea"/>
                <a:cs typeface="Posterama" panose="020B0504020200020000" pitchFamily="34" charset="0"/>
              </a:defRPr>
            </a:lvl1pPr>
            <a:lvl2pPr>
              <a:defRPr lang="it-IT" sz="1000"/>
            </a:lvl2pPr>
            <a:lvl3pPr>
              <a:defRPr lang="it-IT" sz="900"/>
            </a:lvl3pPr>
            <a:lvl4pPr>
              <a:defRPr lang="it-IT" sz="800"/>
            </a:lvl4pPr>
            <a:lvl5pPr>
              <a:defRPr lang="it-IT" sz="800"/>
            </a:lvl5pPr>
          </a:lstStyle>
          <a:p>
            <a:pPr lvl="0" rtl="0"/>
            <a:r>
              <a:rPr lang="it-IT"/>
              <a:t>Fare clic per modificare lo stile del titolo </a:t>
            </a:r>
          </a:p>
        </p:txBody>
      </p:sp>
      <p:sp>
        <p:nvSpPr>
          <p:cNvPr id="44" name="Segnaposto contenuto 47">
            <a:extLst>
              <a:ext uri="{FF2B5EF4-FFF2-40B4-BE49-F238E27FC236}">
                <a16:creationId xmlns:a16="http://schemas.microsoft.com/office/drawing/2014/main" id="{7DF27694-08A2-4530-B763-5A9B9D4DC6E0}"/>
              </a:ext>
            </a:extLst>
          </p:cNvPr>
          <p:cNvSpPr>
            <a:spLocks noGrp="1"/>
          </p:cNvSpPr>
          <p:nvPr>
            <p:ph type="body" sz="quarter" idx="58" hasCustomPrompt="1"/>
          </p:nvPr>
        </p:nvSpPr>
        <p:spPr>
          <a:xfrm>
            <a:off x="5520212" y="2739721"/>
            <a:ext cx="2193021" cy="506399"/>
          </a:xfrm>
          <a:prstGeom prst="rect">
            <a:avLst/>
          </a:prstGeom>
        </p:spPr>
        <p:txBody>
          <a:bodyPr rtlCol="0">
            <a:noAutofit/>
          </a:bodyPr>
          <a:lstStyle>
            <a:lvl1pPr marL="0" indent="0" algn="l">
              <a:lnSpc>
                <a:spcPct val="100000"/>
              </a:lnSpc>
              <a:spcBef>
                <a:spcPts val="0"/>
              </a:spcBef>
              <a:buNone/>
              <a:defRPr lang="it-IT" altLang="zh-CN" sz="1400" b="0" i="0" kern="1200" dirty="0">
                <a:solidFill>
                  <a:schemeClr val="bg1"/>
                </a:solidFill>
                <a:latin typeface="+mn-lt"/>
                <a:ea typeface="+mn-ea"/>
                <a:cs typeface="Posterama" panose="020B0504020200020000" pitchFamily="34" charset="0"/>
              </a:defRPr>
            </a:lvl1pPr>
            <a:lvl2pPr>
              <a:defRPr lang="it-IT" sz="1000"/>
            </a:lvl2pPr>
            <a:lvl3pPr>
              <a:defRPr lang="it-IT" sz="900"/>
            </a:lvl3pPr>
            <a:lvl4pPr>
              <a:defRPr lang="it-IT" sz="800"/>
            </a:lvl4pPr>
            <a:lvl5pPr>
              <a:defRPr lang="it-IT" sz="800"/>
            </a:lvl5pPr>
          </a:lstStyle>
          <a:p>
            <a:pPr marL="0" lvl="0" indent="0" algn="l" defTabSz="914400" rtl="0" eaLnBrk="1" latinLnBrk="0" hangingPunct="1">
              <a:lnSpc>
                <a:spcPct val="90000"/>
              </a:lnSpc>
              <a:spcBef>
                <a:spcPts val="0"/>
              </a:spcBef>
              <a:buFont typeface="Arial" panose="020B0604020202020204" pitchFamily="34" charset="0"/>
              <a:buNone/>
            </a:pPr>
            <a:r>
              <a:rPr lang="it-IT"/>
              <a:t>Fare clic per modificare lo stile del titolo </a:t>
            </a:r>
          </a:p>
        </p:txBody>
      </p:sp>
      <p:sp>
        <p:nvSpPr>
          <p:cNvPr id="61" name="Segnaposto contenuto 47">
            <a:extLst>
              <a:ext uri="{FF2B5EF4-FFF2-40B4-BE49-F238E27FC236}">
                <a16:creationId xmlns:a16="http://schemas.microsoft.com/office/drawing/2014/main" id="{2EA753B3-D0BB-4484-85D1-E28345D99F4C}"/>
              </a:ext>
            </a:extLst>
          </p:cNvPr>
          <p:cNvSpPr>
            <a:spLocks noGrp="1"/>
          </p:cNvSpPr>
          <p:nvPr>
            <p:ph type="pic" sz="quarter" idx="73"/>
          </p:nvPr>
        </p:nvSpPr>
        <p:spPr>
          <a:xfrm>
            <a:off x="8059916" y="2004222"/>
            <a:ext cx="1173264" cy="1357920"/>
          </a:xfrm>
          <a:custGeom>
            <a:avLst/>
            <a:gdLst>
              <a:gd name="connsiteX0" fmla="*/ 0 w 4816475"/>
              <a:gd name="connsiteY0" fmla="*/ 2407444 h 4814888"/>
              <a:gd name="connsiteX1" fmla="*/ 1203722 w 4816475"/>
              <a:gd name="connsiteY1" fmla="*/ 1 h 4814888"/>
              <a:gd name="connsiteX2" fmla="*/ 3612753 w 4816475"/>
              <a:gd name="connsiteY2" fmla="*/ 1 h 4814888"/>
              <a:gd name="connsiteX3" fmla="*/ 4816475 w 4816475"/>
              <a:gd name="connsiteY3" fmla="*/ 2407444 h 4814888"/>
              <a:gd name="connsiteX4" fmla="*/ 3612753 w 4816475"/>
              <a:gd name="connsiteY4" fmla="*/ 4814887 h 4814888"/>
              <a:gd name="connsiteX5" fmla="*/ 1203722 w 4816475"/>
              <a:gd name="connsiteY5" fmla="*/ 4814887 h 4814888"/>
              <a:gd name="connsiteX6" fmla="*/ 0 w 4816475"/>
              <a:gd name="connsiteY6" fmla="*/ 2407444 h 4814888"/>
              <a:gd name="connsiteX0" fmla="*/ 0 w 4816475"/>
              <a:gd name="connsiteY0" fmla="*/ 2407443 h 4814886"/>
              <a:gd name="connsiteX1" fmla="*/ 2199402 w 4816475"/>
              <a:gd name="connsiteY1" fmla="*/ 243840 h 4814886"/>
              <a:gd name="connsiteX2" fmla="*/ 3612753 w 4816475"/>
              <a:gd name="connsiteY2" fmla="*/ 0 h 4814886"/>
              <a:gd name="connsiteX3" fmla="*/ 4816475 w 4816475"/>
              <a:gd name="connsiteY3" fmla="*/ 2407443 h 4814886"/>
              <a:gd name="connsiteX4" fmla="*/ 3612753 w 4816475"/>
              <a:gd name="connsiteY4" fmla="*/ 4814886 h 4814886"/>
              <a:gd name="connsiteX5" fmla="*/ 1203722 w 4816475"/>
              <a:gd name="connsiteY5" fmla="*/ 4814886 h 4814886"/>
              <a:gd name="connsiteX6" fmla="*/ 0 w 4816475"/>
              <a:gd name="connsiteY6" fmla="*/ 2407443 h 4814886"/>
              <a:gd name="connsiteX0" fmla="*/ 0 w 4816475"/>
              <a:gd name="connsiteY0" fmla="*/ 2163603 h 4571046"/>
              <a:gd name="connsiteX1" fmla="*/ 2199402 w 4816475"/>
              <a:gd name="connsiteY1" fmla="*/ 0 h 4571046"/>
              <a:gd name="connsiteX2" fmla="*/ 4608433 w 4816475"/>
              <a:gd name="connsiteY2" fmla="*/ 721360 h 4571046"/>
              <a:gd name="connsiteX3" fmla="*/ 4816475 w 4816475"/>
              <a:gd name="connsiteY3" fmla="*/ 2163603 h 4571046"/>
              <a:gd name="connsiteX4" fmla="*/ 3612753 w 4816475"/>
              <a:gd name="connsiteY4" fmla="*/ 4571046 h 4571046"/>
              <a:gd name="connsiteX5" fmla="*/ 1203722 w 4816475"/>
              <a:gd name="connsiteY5" fmla="*/ 4571046 h 4571046"/>
              <a:gd name="connsiteX6" fmla="*/ 0 w 4816475"/>
              <a:gd name="connsiteY6" fmla="*/ 2163603 h 4571046"/>
              <a:gd name="connsiteX0" fmla="*/ 0 w 4958715"/>
              <a:gd name="connsiteY0" fmla="*/ 2163603 h 4571046"/>
              <a:gd name="connsiteX1" fmla="*/ 2199402 w 4958715"/>
              <a:gd name="connsiteY1" fmla="*/ 0 h 4571046"/>
              <a:gd name="connsiteX2" fmla="*/ 4608433 w 4958715"/>
              <a:gd name="connsiteY2" fmla="*/ 721360 h 4571046"/>
              <a:gd name="connsiteX3" fmla="*/ 4958715 w 4958715"/>
              <a:gd name="connsiteY3" fmla="*/ 2803683 h 4571046"/>
              <a:gd name="connsiteX4" fmla="*/ 3612753 w 4958715"/>
              <a:gd name="connsiteY4" fmla="*/ 4571046 h 4571046"/>
              <a:gd name="connsiteX5" fmla="*/ 1203722 w 4958715"/>
              <a:gd name="connsiteY5" fmla="*/ 4571046 h 4571046"/>
              <a:gd name="connsiteX6" fmla="*/ 0 w 4958715"/>
              <a:gd name="connsiteY6" fmla="*/ 2163603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1161050 w 4916043"/>
              <a:gd name="connsiteY5" fmla="*/ 4571046 h 4571046"/>
              <a:gd name="connsiteX6" fmla="*/ 0 w 4916043"/>
              <a:gd name="connsiteY6" fmla="*/ 1273587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21098 w 4916043"/>
              <a:gd name="connsiteY5" fmla="*/ 3815142 h 4571046"/>
              <a:gd name="connsiteX6" fmla="*/ 0 w 4916043"/>
              <a:gd name="connsiteY6" fmla="*/ 1273587 h 4571046"/>
              <a:gd name="connsiteX0" fmla="*/ 0 w 4916043"/>
              <a:gd name="connsiteY0" fmla="*/ 1273587 h 5066346"/>
              <a:gd name="connsiteX1" fmla="*/ 2156730 w 4916043"/>
              <a:gd name="connsiteY1" fmla="*/ 0 h 5066346"/>
              <a:gd name="connsiteX2" fmla="*/ 4565761 w 4916043"/>
              <a:gd name="connsiteY2" fmla="*/ 721360 h 5066346"/>
              <a:gd name="connsiteX3" fmla="*/ 4916043 w 4916043"/>
              <a:gd name="connsiteY3" fmla="*/ 2803683 h 5066346"/>
              <a:gd name="connsiteX4" fmla="*/ 2236581 w 4916043"/>
              <a:gd name="connsiteY4" fmla="*/ 5066346 h 5066346"/>
              <a:gd name="connsiteX5" fmla="*/ 21098 w 4916043"/>
              <a:gd name="connsiteY5" fmla="*/ 3815142 h 5066346"/>
              <a:gd name="connsiteX6" fmla="*/ 0 w 4916043"/>
              <a:gd name="connsiteY6" fmla="*/ 1273587 h 5066346"/>
              <a:gd name="connsiteX0" fmla="*/ 0 w 4565761"/>
              <a:gd name="connsiteY0" fmla="*/ 1273587 h 5066346"/>
              <a:gd name="connsiteX1" fmla="*/ 2156730 w 4565761"/>
              <a:gd name="connsiteY1" fmla="*/ 0 h 5066346"/>
              <a:gd name="connsiteX2" fmla="*/ 4565761 w 4565761"/>
              <a:gd name="connsiteY2" fmla="*/ 721360 h 5066346"/>
              <a:gd name="connsiteX3" fmla="*/ 4405503 w 4565761"/>
              <a:gd name="connsiteY3" fmla="*/ 3801903 h 5066346"/>
              <a:gd name="connsiteX4" fmla="*/ 2236581 w 4565761"/>
              <a:gd name="connsiteY4" fmla="*/ 5066346 h 5066346"/>
              <a:gd name="connsiteX5" fmla="*/ 21098 w 4565761"/>
              <a:gd name="connsiteY5" fmla="*/ 3815142 h 5066346"/>
              <a:gd name="connsiteX6" fmla="*/ 0 w 4565761"/>
              <a:gd name="connsiteY6" fmla="*/ 1273587 h 5066346"/>
              <a:gd name="connsiteX0" fmla="*/ 0 w 4405503"/>
              <a:gd name="connsiteY0" fmla="*/ 1273587 h 5066346"/>
              <a:gd name="connsiteX1" fmla="*/ 2156730 w 4405503"/>
              <a:gd name="connsiteY1" fmla="*/ 0 h 5066346"/>
              <a:gd name="connsiteX2" fmla="*/ 4398121 w 4405503"/>
              <a:gd name="connsiteY2" fmla="*/ 1277620 h 5066346"/>
              <a:gd name="connsiteX3" fmla="*/ 4405503 w 4405503"/>
              <a:gd name="connsiteY3" fmla="*/ 3801903 h 5066346"/>
              <a:gd name="connsiteX4" fmla="*/ 2236581 w 4405503"/>
              <a:gd name="connsiteY4" fmla="*/ 5066346 h 5066346"/>
              <a:gd name="connsiteX5" fmla="*/ 21098 w 4405503"/>
              <a:gd name="connsiteY5" fmla="*/ 3815142 h 5066346"/>
              <a:gd name="connsiteX6" fmla="*/ 0 w 4405503"/>
              <a:gd name="connsiteY6" fmla="*/ 1273587 h 506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503" h="5066346">
                <a:moveTo>
                  <a:pt x="0" y="1273587"/>
                </a:moveTo>
                <a:lnTo>
                  <a:pt x="2156730" y="0"/>
                </a:lnTo>
                <a:lnTo>
                  <a:pt x="4398121" y="1277620"/>
                </a:lnTo>
                <a:cubicBezTo>
                  <a:pt x="4400582" y="2119048"/>
                  <a:pt x="4403042" y="2960475"/>
                  <a:pt x="4405503" y="3801903"/>
                </a:cubicBezTo>
                <a:lnTo>
                  <a:pt x="2236581" y="5066346"/>
                </a:lnTo>
                <a:lnTo>
                  <a:pt x="21098" y="3815142"/>
                </a:lnTo>
                <a:lnTo>
                  <a:pt x="0" y="1273587"/>
                </a:lnTo>
                <a:close/>
              </a:path>
            </a:pathLst>
          </a:custGeom>
        </p:spPr>
        <p:txBody>
          <a:bodyPr rtlCol="0" anchor="ctr">
            <a:noAutofit/>
          </a:bodyPr>
          <a:lstStyle>
            <a:lvl1pPr marL="0" indent="0" algn="ctr">
              <a:buNone/>
              <a:defRPr lang="it-IT" sz="1000">
                <a:solidFill>
                  <a:schemeClr val="bg1"/>
                </a:solidFill>
              </a:defRPr>
            </a:lvl1pPr>
          </a:lstStyle>
          <a:p>
            <a:pPr rtl="0"/>
            <a:r>
              <a:rPr lang="it-IT"/>
              <a:t>Fare clic sull'icona per inserire un'immagine</a:t>
            </a:r>
            <a:endParaRPr lang="it-IT" altLang="en-US" dirty="0"/>
          </a:p>
        </p:txBody>
      </p:sp>
      <p:sp>
        <p:nvSpPr>
          <p:cNvPr id="45" name="Segnaposto contenuto 47" descr="Fare clic sull'icona per inserire un'immagine">
            <a:extLst>
              <a:ext uri="{FF2B5EF4-FFF2-40B4-BE49-F238E27FC236}">
                <a16:creationId xmlns:a16="http://schemas.microsoft.com/office/drawing/2014/main" id="{20398AA4-3D68-487D-BE7C-9F1D45E3F5FF}"/>
              </a:ext>
            </a:extLst>
          </p:cNvPr>
          <p:cNvSpPr>
            <a:spLocks noGrp="1"/>
          </p:cNvSpPr>
          <p:nvPr>
            <p:ph type="body" sz="quarter" idx="59" hasCustomPrompt="1"/>
          </p:nvPr>
        </p:nvSpPr>
        <p:spPr>
          <a:xfrm>
            <a:off x="9309890" y="2032203"/>
            <a:ext cx="2098039" cy="701144"/>
          </a:xfrm>
          <a:prstGeom prst="rect">
            <a:avLst/>
          </a:prstGeom>
        </p:spPr>
        <p:txBody>
          <a:bodyPr rtlCol="0" anchor="b">
            <a:noAutofit/>
          </a:bodyPr>
          <a:lstStyle>
            <a:lvl1pPr marL="0" indent="0" algn="l">
              <a:lnSpc>
                <a:spcPct val="100000"/>
              </a:lnSpc>
              <a:buNone/>
              <a:defRPr lang="it-IT" sz="1800" b="1" i="0">
                <a:solidFill>
                  <a:schemeClr val="bg1"/>
                </a:solidFill>
                <a:latin typeface="+mn-lt"/>
                <a:ea typeface="+mj-ea"/>
                <a:cs typeface="Posterama" panose="020B0504020200020000" pitchFamily="34" charset="0"/>
              </a:defRPr>
            </a:lvl1pPr>
            <a:lvl2pPr>
              <a:defRPr lang="it-IT" sz="1000"/>
            </a:lvl2pPr>
            <a:lvl3pPr>
              <a:defRPr lang="it-IT" sz="900"/>
            </a:lvl3pPr>
            <a:lvl4pPr>
              <a:defRPr lang="it-IT" sz="800"/>
            </a:lvl4pPr>
            <a:lvl5pPr>
              <a:defRPr lang="it-IT" sz="800"/>
            </a:lvl5pPr>
          </a:lstStyle>
          <a:p>
            <a:pPr lvl="0" rtl="0"/>
            <a:r>
              <a:rPr lang="it-IT"/>
              <a:t>Fare clic per modificare lo stile del titolo </a:t>
            </a:r>
          </a:p>
        </p:txBody>
      </p:sp>
      <p:sp>
        <p:nvSpPr>
          <p:cNvPr id="46" name="Segnaposto contenuto 47">
            <a:extLst>
              <a:ext uri="{FF2B5EF4-FFF2-40B4-BE49-F238E27FC236}">
                <a16:creationId xmlns:a16="http://schemas.microsoft.com/office/drawing/2014/main" id="{6B623D7A-5E96-42AB-9B1F-14E445503187}"/>
              </a:ext>
            </a:extLst>
          </p:cNvPr>
          <p:cNvSpPr>
            <a:spLocks noGrp="1"/>
          </p:cNvSpPr>
          <p:nvPr>
            <p:ph type="body" sz="quarter" idx="60" hasCustomPrompt="1"/>
          </p:nvPr>
        </p:nvSpPr>
        <p:spPr>
          <a:xfrm>
            <a:off x="9309890" y="2746407"/>
            <a:ext cx="2098038" cy="506399"/>
          </a:xfrm>
          <a:prstGeom prst="rect">
            <a:avLst/>
          </a:prstGeom>
        </p:spPr>
        <p:txBody>
          <a:bodyPr rtlCol="0">
            <a:noAutofit/>
          </a:bodyPr>
          <a:lstStyle>
            <a:lvl1pPr marL="0" indent="0" algn="l">
              <a:lnSpc>
                <a:spcPct val="100000"/>
              </a:lnSpc>
              <a:buNone/>
              <a:defRPr lang="it-IT" altLang="zh-CN" sz="1400" b="0" i="0" kern="1200" dirty="0">
                <a:solidFill>
                  <a:schemeClr val="bg1"/>
                </a:solidFill>
                <a:latin typeface="+mn-lt"/>
                <a:ea typeface="+mn-ea"/>
                <a:cs typeface="Posterama" panose="020B0504020200020000" pitchFamily="34" charset="0"/>
              </a:defRPr>
            </a:lvl1pPr>
            <a:lvl2pPr>
              <a:defRPr lang="it-IT" sz="1000"/>
            </a:lvl2pPr>
            <a:lvl3pPr>
              <a:defRPr lang="it-IT" sz="900"/>
            </a:lvl3pPr>
            <a:lvl4pPr>
              <a:defRPr lang="it-IT" sz="800"/>
            </a:lvl4pPr>
            <a:lvl5pPr>
              <a:defRPr lang="it-IT" sz="800"/>
            </a:lvl5pPr>
          </a:lstStyle>
          <a:p>
            <a:pPr marL="0" lvl="0" indent="0" algn="l" defTabSz="914400" rtl="0" eaLnBrk="1" latinLnBrk="0" hangingPunct="1">
              <a:lnSpc>
                <a:spcPct val="90000"/>
              </a:lnSpc>
              <a:spcBef>
                <a:spcPts val="0"/>
              </a:spcBef>
              <a:buFont typeface="Arial" panose="020B0604020202020204" pitchFamily="34" charset="0"/>
              <a:buNone/>
            </a:pPr>
            <a:r>
              <a:rPr lang="it-IT"/>
              <a:t>Fare clic per modificare lo stile del titolo </a:t>
            </a:r>
          </a:p>
        </p:txBody>
      </p:sp>
      <p:sp>
        <p:nvSpPr>
          <p:cNvPr id="49" name="Segnaposto contenuto 47">
            <a:extLst>
              <a:ext uri="{FF2B5EF4-FFF2-40B4-BE49-F238E27FC236}">
                <a16:creationId xmlns:a16="http://schemas.microsoft.com/office/drawing/2014/main" id="{EAA5B0EA-1F3B-4D8B-9BB9-F9037A393705}"/>
              </a:ext>
            </a:extLst>
          </p:cNvPr>
          <p:cNvSpPr>
            <a:spLocks noGrp="1"/>
          </p:cNvSpPr>
          <p:nvPr>
            <p:ph type="pic" sz="quarter" idx="70"/>
          </p:nvPr>
        </p:nvSpPr>
        <p:spPr>
          <a:xfrm>
            <a:off x="4269796" y="3571991"/>
            <a:ext cx="1173264" cy="1357920"/>
          </a:xfrm>
          <a:custGeom>
            <a:avLst/>
            <a:gdLst>
              <a:gd name="connsiteX0" fmla="*/ 0 w 4816475"/>
              <a:gd name="connsiteY0" fmla="*/ 2407444 h 4814888"/>
              <a:gd name="connsiteX1" fmla="*/ 1203722 w 4816475"/>
              <a:gd name="connsiteY1" fmla="*/ 1 h 4814888"/>
              <a:gd name="connsiteX2" fmla="*/ 3612753 w 4816475"/>
              <a:gd name="connsiteY2" fmla="*/ 1 h 4814888"/>
              <a:gd name="connsiteX3" fmla="*/ 4816475 w 4816475"/>
              <a:gd name="connsiteY3" fmla="*/ 2407444 h 4814888"/>
              <a:gd name="connsiteX4" fmla="*/ 3612753 w 4816475"/>
              <a:gd name="connsiteY4" fmla="*/ 4814887 h 4814888"/>
              <a:gd name="connsiteX5" fmla="*/ 1203722 w 4816475"/>
              <a:gd name="connsiteY5" fmla="*/ 4814887 h 4814888"/>
              <a:gd name="connsiteX6" fmla="*/ 0 w 4816475"/>
              <a:gd name="connsiteY6" fmla="*/ 2407444 h 4814888"/>
              <a:gd name="connsiteX0" fmla="*/ 0 w 4816475"/>
              <a:gd name="connsiteY0" fmla="*/ 2407443 h 4814886"/>
              <a:gd name="connsiteX1" fmla="*/ 2199402 w 4816475"/>
              <a:gd name="connsiteY1" fmla="*/ 243840 h 4814886"/>
              <a:gd name="connsiteX2" fmla="*/ 3612753 w 4816475"/>
              <a:gd name="connsiteY2" fmla="*/ 0 h 4814886"/>
              <a:gd name="connsiteX3" fmla="*/ 4816475 w 4816475"/>
              <a:gd name="connsiteY3" fmla="*/ 2407443 h 4814886"/>
              <a:gd name="connsiteX4" fmla="*/ 3612753 w 4816475"/>
              <a:gd name="connsiteY4" fmla="*/ 4814886 h 4814886"/>
              <a:gd name="connsiteX5" fmla="*/ 1203722 w 4816475"/>
              <a:gd name="connsiteY5" fmla="*/ 4814886 h 4814886"/>
              <a:gd name="connsiteX6" fmla="*/ 0 w 4816475"/>
              <a:gd name="connsiteY6" fmla="*/ 2407443 h 4814886"/>
              <a:gd name="connsiteX0" fmla="*/ 0 w 4816475"/>
              <a:gd name="connsiteY0" fmla="*/ 2163603 h 4571046"/>
              <a:gd name="connsiteX1" fmla="*/ 2199402 w 4816475"/>
              <a:gd name="connsiteY1" fmla="*/ 0 h 4571046"/>
              <a:gd name="connsiteX2" fmla="*/ 4608433 w 4816475"/>
              <a:gd name="connsiteY2" fmla="*/ 721360 h 4571046"/>
              <a:gd name="connsiteX3" fmla="*/ 4816475 w 4816475"/>
              <a:gd name="connsiteY3" fmla="*/ 2163603 h 4571046"/>
              <a:gd name="connsiteX4" fmla="*/ 3612753 w 4816475"/>
              <a:gd name="connsiteY4" fmla="*/ 4571046 h 4571046"/>
              <a:gd name="connsiteX5" fmla="*/ 1203722 w 4816475"/>
              <a:gd name="connsiteY5" fmla="*/ 4571046 h 4571046"/>
              <a:gd name="connsiteX6" fmla="*/ 0 w 4816475"/>
              <a:gd name="connsiteY6" fmla="*/ 2163603 h 4571046"/>
              <a:gd name="connsiteX0" fmla="*/ 0 w 4958715"/>
              <a:gd name="connsiteY0" fmla="*/ 2163603 h 4571046"/>
              <a:gd name="connsiteX1" fmla="*/ 2199402 w 4958715"/>
              <a:gd name="connsiteY1" fmla="*/ 0 h 4571046"/>
              <a:gd name="connsiteX2" fmla="*/ 4608433 w 4958715"/>
              <a:gd name="connsiteY2" fmla="*/ 721360 h 4571046"/>
              <a:gd name="connsiteX3" fmla="*/ 4958715 w 4958715"/>
              <a:gd name="connsiteY3" fmla="*/ 2803683 h 4571046"/>
              <a:gd name="connsiteX4" fmla="*/ 3612753 w 4958715"/>
              <a:gd name="connsiteY4" fmla="*/ 4571046 h 4571046"/>
              <a:gd name="connsiteX5" fmla="*/ 1203722 w 4958715"/>
              <a:gd name="connsiteY5" fmla="*/ 4571046 h 4571046"/>
              <a:gd name="connsiteX6" fmla="*/ 0 w 4958715"/>
              <a:gd name="connsiteY6" fmla="*/ 2163603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1161050 w 4916043"/>
              <a:gd name="connsiteY5" fmla="*/ 4571046 h 4571046"/>
              <a:gd name="connsiteX6" fmla="*/ 0 w 4916043"/>
              <a:gd name="connsiteY6" fmla="*/ 1273587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21098 w 4916043"/>
              <a:gd name="connsiteY5" fmla="*/ 3815142 h 4571046"/>
              <a:gd name="connsiteX6" fmla="*/ 0 w 4916043"/>
              <a:gd name="connsiteY6" fmla="*/ 1273587 h 4571046"/>
              <a:gd name="connsiteX0" fmla="*/ 0 w 4916043"/>
              <a:gd name="connsiteY0" fmla="*/ 1273587 h 5066346"/>
              <a:gd name="connsiteX1" fmla="*/ 2156730 w 4916043"/>
              <a:gd name="connsiteY1" fmla="*/ 0 h 5066346"/>
              <a:gd name="connsiteX2" fmla="*/ 4565761 w 4916043"/>
              <a:gd name="connsiteY2" fmla="*/ 721360 h 5066346"/>
              <a:gd name="connsiteX3" fmla="*/ 4916043 w 4916043"/>
              <a:gd name="connsiteY3" fmla="*/ 2803683 h 5066346"/>
              <a:gd name="connsiteX4" fmla="*/ 2236581 w 4916043"/>
              <a:gd name="connsiteY4" fmla="*/ 5066346 h 5066346"/>
              <a:gd name="connsiteX5" fmla="*/ 21098 w 4916043"/>
              <a:gd name="connsiteY5" fmla="*/ 3815142 h 5066346"/>
              <a:gd name="connsiteX6" fmla="*/ 0 w 4916043"/>
              <a:gd name="connsiteY6" fmla="*/ 1273587 h 5066346"/>
              <a:gd name="connsiteX0" fmla="*/ 0 w 4565761"/>
              <a:gd name="connsiteY0" fmla="*/ 1273587 h 5066346"/>
              <a:gd name="connsiteX1" fmla="*/ 2156730 w 4565761"/>
              <a:gd name="connsiteY1" fmla="*/ 0 h 5066346"/>
              <a:gd name="connsiteX2" fmla="*/ 4565761 w 4565761"/>
              <a:gd name="connsiteY2" fmla="*/ 721360 h 5066346"/>
              <a:gd name="connsiteX3" fmla="*/ 4405503 w 4565761"/>
              <a:gd name="connsiteY3" fmla="*/ 3801903 h 5066346"/>
              <a:gd name="connsiteX4" fmla="*/ 2236581 w 4565761"/>
              <a:gd name="connsiteY4" fmla="*/ 5066346 h 5066346"/>
              <a:gd name="connsiteX5" fmla="*/ 21098 w 4565761"/>
              <a:gd name="connsiteY5" fmla="*/ 3815142 h 5066346"/>
              <a:gd name="connsiteX6" fmla="*/ 0 w 4565761"/>
              <a:gd name="connsiteY6" fmla="*/ 1273587 h 5066346"/>
              <a:gd name="connsiteX0" fmla="*/ 0 w 4405503"/>
              <a:gd name="connsiteY0" fmla="*/ 1273587 h 5066346"/>
              <a:gd name="connsiteX1" fmla="*/ 2156730 w 4405503"/>
              <a:gd name="connsiteY1" fmla="*/ 0 h 5066346"/>
              <a:gd name="connsiteX2" fmla="*/ 4398121 w 4405503"/>
              <a:gd name="connsiteY2" fmla="*/ 1277620 h 5066346"/>
              <a:gd name="connsiteX3" fmla="*/ 4405503 w 4405503"/>
              <a:gd name="connsiteY3" fmla="*/ 3801903 h 5066346"/>
              <a:gd name="connsiteX4" fmla="*/ 2236581 w 4405503"/>
              <a:gd name="connsiteY4" fmla="*/ 5066346 h 5066346"/>
              <a:gd name="connsiteX5" fmla="*/ 21098 w 4405503"/>
              <a:gd name="connsiteY5" fmla="*/ 3815142 h 5066346"/>
              <a:gd name="connsiteX6" fmla="*/ 0 w 4405503"/>
              <a:gd name="connsiteY6" fmla="*/ 1273587 h 506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503" h="5066346">
                <a:moveTo>
                  <a:pt x="0" y="1273587"/>
                </a:moveTo>
                <a:lnTo>
                  <a:pt x="2156730" y="0"/>
                </a:lnTo>
                <a:lnTo>
                  <a:pt x="4398121" y="1277620"/>
                </a:lnTo>
                <a:cubicBezTo>
                  <a:pt x="4400582" y="2119048"/>
                  <a:pt x="4403042" y="2960475"/>
                  <a:pt x="4405503" y="3801903"/>
                </a:cubicBezTo>
                <a:lnTo>
                  <a:pt x="2236581" y="5066346"/>
                </a:lnTo>
                <a:lnTo>
                  <a:pt x="21098" y="3815142"/>
                </a:lnTo>
                <a:lnTo>
                  <a:pt x="0" y="1273587"/>
                </a:lnTo>
                <a:close/>
              </a:path>
            </a:pathLst>
          </a:custGeom>
        </p:spPr>
        <p:txBody>
          <a:bodyPr rtlCol="0" anchor="ctr">
            <a:noAutofit/>
          </a:bodyPr>
          <a:lstStyle>
            <a:lvl1pPr marL="0" indent="0" algn="ctr">
              <a:buNone/>
              <a:defRPr lang="it-IT" sz="1000">
                <a:solidFill>
                  <a:schemeClr val="bg1"/>
                </a:solidFill>
              </a:defRPr>
            </a:lvl1pPr>
          </a:lstStyle>
          <a:p>
            <a:pPr rtl="0"/>
            <a:r>
              <a:rPr lang="it-IT"/>
              <a:t>Fare clic sull'icona per inserire un'immagine</a:t>
            </a:r>
            <a:endParaRPr lang="it-IT" altLang="en-US"/>
          </a:p>
        </p:txBody>
      </p:sp>
      <p:sp>
        <p:nvSpPr>
          <p:cNvPr id="47" name="Segnaposto contenuto 47" descr="Fare clic sull'icona per inserire un'immagine">
            <a:extLst>
              <a:ext uri="{FF2B5EF4-FFF2-40B4-BE49-F238E27FC236}">
                <a16:creationId xmlns:a16="http://schemas.microsoft.com/office/drawing/2014/main" id="{2C93687D-1E42-4B01-9F16-9FA098CE1153}"/>
              </a:ext>
            </a:extLst>
          </p:cNvPr>
          <p:cNvSpPr>
            <a:spLocks noGrp="1"/>
          </p:cNvSpPr>
          <p:nvPr>
            <p:ph type="body" sz="quarter" idx="61" hasCustomPrompt="1"/>
          </p:nvPr>
        </p:nvSpPr>
        <p:spPr>
          <a:xfrm>
            <a:off x="5520210" y="3775516"/>
            <a:ext cx="2098039" cy="506399"/>
          </a:xfrm>
          <a:prstGeom prst="rect">
            <a:avLst/>
          </a:prstGeom>
        </p:spPr>
        <p:txBody>
          <a:bodyPr rtlCol="0" anchor="b">
            <a:noAutofit/>
          </a:bodyPr>
          <a:lstStyle>
            <a:lvl1pPr marL="0" indent="0" algn="l">
              <a:lnSpc>
                <a:spcPct val="100000"/>
              </a:lnSpc>
              <a:buNone/>
              <a:defRPr lang="it-IT" sz="1800" b="1" i="0">
                <a:solidFill>
                  <a:schemeClr val="bg1"/>
                </a:solidFill>
                <a:latin typeface="+mn-lt"/>
                <a:ea typeface="+mj-ea"/>
                <a:cs typeface="Posterama" panose="020B0504020200020000" pitchFamily="34" charset="0"/>
              </a:defRPr>
            </a:lvl1pPr>
            <a:lvl2pPr>
              <a:defRPr lang="it-IT" sz="1000"/>
            </a:lvl2pPr>
            <a:lvl3pPr>
              <a:defRPr lang="it-IT" sz="900"/>
            </a:lvl3pPr>
            <a:lvl4pPr>
              <a:defRPr lang="it-IT" sz="800"/>
            </a:lvl4pPr>
            <a:lvl5pPr>
              <a:defRPr lang="it-IT" sz="800"/>
            </a:lvl5pPr>
          </a:lstStyle>
          <a:p>
            <a:pPr lvl="0" rtl="0"/>
            <a:r>
              <a:rPr lang="it-IT"/>
              <a:t>Fare clic per modificare lo stile del titolo </a:t>
            </a:r>
          </a:p>
        </p:txBody>
      </p:sp>
      <p:sp>
        <p:nvSpPr>
          <p:cNvPr id="50" name="Segnaposto contenuto 47">
            <a:extLst>
              <a:ext uri="{FF2B5EF4-FFF2-40B4-BE49-F238E27FC236}">
                <a16:creationId xmlns:a16="http://schemas.microsoft.com/office/drawing/2014/main" id="{7AB91474-458B-45F7-9773-FA375C2CF7FD}"/>
              </a:ext>
            </a:extLst>
          </p:cNvPr>
          <p:cNvSpPr>
            <a:spLocks noGrp="1"/>
          </p:cNvSpPr>
          <p:nvPr>
            <p:ph type="body" sz="quarter" idx="62" hasCustomPrompt="1"/>
          </p:nvPr>
        </p:nvSpPr>
        <p:spPr>
          <a:xfrm>
            <a:off x="5520211" y="4312077"/>
            <a:ext cx="2098038" cy="506399"/>
          </a:xfrm>
          <a:prstGeom prst="rect">
            <a:avLst/>
          </a:prstGeom>
        </p:spPr>
        <p:txBody>
          <a:bodyPr rtlCol="0">
            <a:noAutofit/>
          </a:bodyPr>
          <a:lstStyle>
            <a:lvl1pPr marL="0" indent="0" algn="l">
              <a:lnSpc>
                <a:spcPct val="100000"/>
              </a:lnSpc>
              <a:buNone/>
              <a:defRPr lang="it-IT" altLang="zh-CN" sz="1400" b="0" i="0" kern="1200" dirty="0">
                <a:solidFill>
                  <a:schemeClr val="bg1"/>
                </a:solidFill>
                <a:latin typeface="+mn-lt"/>
                <a:ea typeface="+mn-ea"/>
                <a:cs typeface="Posterama" panose="020B0504020200020000" pitchFamily="34" charset="0"/>
              </a:defRPr>
            </a:lvl1pPr>
            <a:lvl2pPr>
              <a:defRPr lang="it-IT" sz="1000"/>
            </a:lvl2pPr>
            <a:lvl3pPr>
              <a:defRPr lang="it-IT" sz="900"/>
            </a:lvl3pPr>
            <a:lvl4pPr>
              <a:defRPr lang="it-IT" sz="800"/>
            </a:lvl4pPr>
            <a:lvl5pPr>
              <a:defRPr lang="it-IT" sz="800"/>
            </a:lvl5pPr>
          </a:lstStyle>
          <a:p>
            <a:pPr marL="0" lvl="0" indent="0" algn="l" defTabSz="914400" rtl="0" eaLnBrk="1" latinLnBrk="0" hangingPunct="1">
              <a:lnSpc>
                <a:spcPct val="90000"/>
              </a:lnSpc>
              <a:spcBef>
                <a:spcPts val="0"/>
              </a:spcBef>
              <a:buFont typeface="Arial" panose="020B0604020202020204" pitchFamily="34" charset="0"/>
              <a:buNone/>
            </a:pPr>
            <a:r>
              <a:rPr lang="it-IT"/>
              <a:t>Fare clic per modificare lo stile del titolo </a:t>
            </a:r>
          </a:p>
        </p:txBody>
      </p:sp>
      <p:sp>
        <p:nvSpPr>
          <p:cNvPr id="62" name="Segnaposto contenuto 47">
            <a:extLst>
              <a:ext uri="{FF2B5EF4-FFF2-40B4-BE49-F238E27FC236}">
                <a16:creationId xmlns:a16="http://schemas.microsoft.com/office/drawing/2014/main" id="{52E587E7-A09A-4FB2-8774-8073E737F106}"/>
              </a:ext>
            </a:extLst>
          </p:cNvPr>
          <p:cNvSpPr>
            <a:spLocks noGrp="1"/>
          </p:cNvSpPr>
          <p:nvPr>
            <p:ph type="pic" sz="quarter" idx="74"/>
          </p:nvPr>
        </p:nvSpPr>
        <p:spPr>
          <a:xfrm>
            <a:off x="8059916" y="3571991"/>
            <a:ext cx="1173264" cy="1357920"/>
          </a:xfrm>
          <a:custGeom>
            <a:avLst/>
            <a:gdLst>
              <a:gd name="connsiteX0" fmla="*/ 0 w 4816475"/>
              <a:gd name="connsiteY0" fmla="*/ 2407444 h 4814888"/>
              <a:gd name="connsiteX1" fmla="*/ 1203722 w 4816475"/>
              <a:gd name="connsiteY1" fmla="*/ 1 h 4814888"/>
              <a:gd name="connsiteX2" fmla="*/ 3612753 w 4816475"/>
              <a:gd name="connsiteY2" fmla="*/ 1 h 4814888"/>
              <a:gd name="connsiteX3" fmla="*/ 4816475 w 4816475"/>
              <a:gd name="connsiteY3" fmla="*/ 2407444 h 4814888"/>
              <a:gd name="connsiteX4" fmla="*/ 3612753 w 4816475"/>
              <a:gd name="connsiteY4" fmla="*/ 4814887 h 4814888"/>
              <a:gd name="connsiteX5" fmla="*/ 1203722 w 4816475"/>
              <a:gd name="connsiteY5" fmla="*/ 4814887 h 4814888"/>
              <a:gd name="connsiteX6" fmla="*/ 0 w 4816475"/>
              <a:gd name="connsiteY6" fmla="*/ 2407444 h 4814888"/>
              <a:gd name="connsiteX0" fmla="*/ 0 w 4816475"/>
              <a:gd name="connsiteY0" fmla="*/ 2407443 h 4814886"/>
              <a:gd name="connsiteX1" fmla="*/ 2199402 w 4816475"/>
              <a:gd name="connsiteY1" fmla="*/ 243840 h 4814886"/>
              <a:gd name="connsiteX2" fmla="*/ 3612753 w 4816475"/>
              <a:gd name="connsiteY2" fmla="*/ 0 h 4814886"/>
              <a:gd name="connsiteX3" fmla="*/ 4816475 w 4816475"/>
              <a:gd name="connsiteY3" fmla="*/ 2407443 h 4814886"/>
              <a:gd name="connsiteX4" fmla="*/ 3612753 w 4816475"/>
              <a:gd name="connsiteY4" fmla="*/ 4814886 h 4814886"/>
              <a:gd name="connsiteX5" fmla="*/ 1203722 w 4816475"/>
              <a:gd name="connsiteY5" fmla="*/ 4814886 h 4814886"/>
              <a:gd name="connsiteX6" fmla="*/ 0 w 4816475"/>
              <a:gd name="connsiteY6" fmla="*/ 2407443 h 4814886"/>
              <a:gd name="connsiteX0" fmla="*/ 0 w 4816475"/>
              <a:gd name="connsiteY0" fmla="*/ 2163603 h 4571046"/>
              <a:gd name="connsiteX1" fmla="*/ 2199402 w 4816475"/>
              <a:gd name="connsiteY1" fmla="*/ 0 h 4571046"/>
              <a:gd name="connsiteX2" fmla="*/ 4608433 w 4816475"/>
              <a:gd name="connsiteY2" fmla="*/ 721360 h 4571046"/>
              <a:gd name="connsiteX3" fmla="*/ 4816475 w 4816475"/>
              <a:gd name="connsiteY3" fmla="*/ 2163603 h 4571046"/>
              <a:gd name="connsiteX4" fmla="*/ 3612753 w 4816475"/>
              <a:gd name="connsiteY4" fmla="*/ 4571046 h 4571046"/>
              <a:gd name="connsiteX5" fmla="*/ 1203722 w 4816475"/>
              <a:gd name="connsiteY5" fmla="*/ 4571046 h 4571046"/>
              <a:gd name="connsiteX6" fmla="*/ 0 w 4816475"/>
              <a:gd name="connsiteY6" fmla="*/ 2163603 h 4571046"/>
              <a:gd name="connsiteX0" fmla="*/ 0 w 4958715"/>
              <a:gd name="connsiteY0" fmla="*/ 2163603 h 4571046"/>
              <a:gd name="connsiteX1" fmla="*/ 2199402 w 4958715"/>
              <a:gd name="connsiteY1" fmla="*/ 0 h 4571046"/>
              <a:gd name="connsiteX2" fmla="*/ 4608433 w 4958715"/>
              <a:gd name="connsiteY2" fmla="*/ 721360 h 4571046"/>
              <a:gd name="connsiteX3" fmla="*/ 4958715 w 4958715"/>
              <a:gd name="connsiteY3" fmla="*/ 2803683 h 4571046"/>
              <a:gd name="connsiteX4" fmla="*/ 3612753 w 4958715"/>
              <a:gd name="connsiteY4" fmla="*/ 4571046 h 4571046"/>
              <a:gd name="connsiteX5" fmla="*/ 1203722 w 4958715"/>
              <a:gd name="connsiteY5" fmla="*/ 4571046 h 4571046"/>
              <a:gd name="connsiteX6" fmla="*/ 0 w 4958715"/>
              <a:gd name="connsiteY6" fmla="*/ 2163603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1161050 w 4916043"/>
              <a:gd name="connsiteY5" fmla="*/ 4571046 h 4571046"/>
              <a:gd name="connsiteX6" fmla="*/ 0 w 4916043"/>
              <a:gd name="connsiteY6" fmla="*/ 1273587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21098 w 4916043"/>
              <a:gd name="connsiteY5" fmla="*/ 3815142 h 4571046"/>
              <a:gd name="connsiteX6" fmla="*/ 0 w 4916043"/>
              <a:gd name="connsiteY6" fmla="*/ 1273587 h 4571046"/>
              <a:gd name="connsiteX0" fmla="*/ 0 w 4916043"/>
              <a:gd name="connsiteY0" fmla="*/ 1273587 h 5066346"/>
              <a:gd name="connsiteX1" fmla="*/ 2156730 w 4916043"/>
              <a:gd name="connsiteY1" fmla="*/ 0 h 5066346"/>
              <a:gd name="connsiteX2" fmla="*/ 4565761 w 4916043"/>
              <a:gd name="connsiteY2" fmla="*/ 721360 h 5066346"/>
              <a:gd name="connsiteX3" fmla="*/ 4916043 w 4916043"/>
              <a:gd name="connsiteY3" fmla="*/ 2803683 h 5066346"/>
              <a:gd name="connsiteX4" fmla="*/ 2236581 w 4916043"/>
              <a:gd name="connsiteY4" fmla="*/ 5066346 h 5066346"/>
              <a:gd name="connsiteX5" fmla="*/ 21098 w 4916043"/>
              <a:gd name="connsiteY5" fmla="*/ 3815142 h 5066346"/>
              <a:gd name="connsiteX6" fmla="*/ 0 w 4916043"/>
              <a:gd name="connsiteY6" fmla="*/ 1273587 h 5066346"/>
              <a:gd name="connsiteX0" fmla="*/ 0 w 4565761"/>
              <a:gd name="connsiteY0" fmla="*/ 1273587 h 5066346"/>
              <a:gd name="connsiteX1" fmla="*/ 2156730 w 4565761"/>
              <a:gd name="connsiteY1" fmla="*/ 0 h 5066346"/>
              <a:gd name="connsiteX2" fmla="*/ 4565761 w 4565761"/>
              <a:gd name="connsiteY2" fmla="*/ 721360 h 5066346"/>
              <a:gd name="connsiteX3" fmla="*/ 4405503 w 4565761"/>
              <a:gd name="connsiteY3" fmla="*/ 3801903 h 5066346"/>
              <a:gd name="connsiteX4" fmla="*/ 2236581 w 4565761"/>
              <a:gd name="connsiteY4" fmla="*/ 5066346 h 5066346"/>
              <a:gd name="connsiteX5" fmla="*/ 21098 w 4565761"/>
              <a:gd name="connsiteY5" fmla="*/ 3815142 h 5066346"/>
              <a:gd name="connsiteX6" fmla="*/ 0 w 4565761"/>
              <a:gd name="connsiteY6" fmla="*/ 1273587 h 5066346"/>
              <a:gd name="connsiteX0" fmla="*/ 0 w 4405503"/>
              <a:gd name="connsiteY0" fmla="*/ 1273587 h 5066346"/>
              <a:gd name="connsiteX1" fmla="*/ 2156730 w 4405503"/>
              <a:gd name="connsiteY1" fmla="*/ 0 h 5066346"/>
              <a:gd name="connsiteX2" fmla="*/ 4398121 w 4405503"/>
              <a:gd name="connsiteY2" fmla="*/ 1277620 h 5066346"/>
              <a:gd name="connsiteX3" fmla="*/ 4405503 w 4405503"/>
              <a:gd name="connsiteY3" fmla="*/ 3801903 h 5066346"/>
              <a:gd name="connsiteX4" fmla="*/ 2236581 w 4405503"/>
              <a:gd name="connsiteY4" fmla="*/ 5066346 h 5066346"/>
              <a:gd name="connsiteX5" fmla="*/ 21098 w 4405503"/>
              <a:gd name="connsiteY5" fmla="*/ 3815142 h 5066346"/>
              <a:gd name="connsiteX6" fmla="*/ 0 w 4405503"/>
              <a:gd name="connsiteY6" fmla="*/ 1273587 h 506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503" h="5066346">
                <a:moveTo>
                  <a:pt x="0" y="1273587"/>
                </a:moveTo>
                <a:lnTo>
                  <a:pt x="2156730" y="0"/>
                </a:lnTo>
                <a:lnTo>
                  <a:pt x="4398121" y="1277620"/>
                </a:lnTo>
                <a:cubicBezTo>
                  <a:pt x="4400582" y="2119048"/>
                  <a:pt x="4403042" y="2960475"/>
                  <a:pt x="4405503" y="3801903"/>
                </a:cubicBezTo>
                <a:lnTo>
                  <a:pt x="2236581" y="5066346"/>
                </a:lnTo>
                <a:lnTo>
                  <a:pt x="21098" y="3815142"/>
                </a:lnTo>
                <a:lnTo>
                  <a:pt x="0" y="1273587"/>
                </a:lnTo>
                <a:close/>
              </a:path>
            </a:pathLst>
          </a:custGeom>
        </p:spPr>
        <p:txBody>
          <a:bodyPr rtlCol="0" anchor="ctr">
            <a:noAutofit/>
          </a:bodyPr>
          <a:lstStyle>
            <a:lvl1pPr marL="0" indent="0" algn="ctr">
              <a:buNone/>
              <a:defRPr lang="it-IT" sz="1000">
                <a:solidFill>
                  <a:schemeClr val="bg1"/>
                </a:solidFill>
              </a:defRPr>
            </a:lvl1pPr>
          </a:lstStyle>
          <a:p>
            <a:pPr rtl="0"/>
            <a:r>
              <a:rPr lang="it-IT"/>
              <a:t>Fare clic sull'icona per inserire un'immagine</a:t>
            </a:r>
            <a:endParaRPr lang="it-IT" altLang="en-US"/>
          </a:p>
        </p:txBody>
      </p:sp>
      <p:sp>
        <p:nvSpPr>
          <p:cNvPr id="51" name="Segnaposto contenuto 47" descr="Fare clic sull'icona per inserire un'immagine">
            <a:extLst>
              <a:ext uri="{FF2B5EF4-FFF2-40B4-BE49-F238E27FC236}">
                <a16:creationId xmlns:a16="http://schemas.microsoft.com/office/drawing/2014/main" id="{FBF01DC7-D684-4484-B2AA-B50F7B1A00DA}"/>
              </a:ext>
            </a:extLst>
          </p:cNvPr>
          <p:cNvSpPr>
            <a:spLocks noGrp="1"/>
          </p:cNvSpPr>
          <p:nvPr>
            <p:ph type="body" sz="quarter" idx="63" hasCustomPrompt="1"/>
          </p:nvPr>
        </p:nvSpPr>
        <p:spPr>
          <a:xfrm>
            <a:off x="9309889" y="3775516"/>
            <a:ext cx="2098039" cy="506399"/>
          </a:xfrm>
          <a:prstGeom prst="rect">
            <a:avLst/>
          </a:prstGeom>
        </p:spPr>
        <p:txBody>
          <a:bodyPr rtlCol="0" anchor="b">
            <a:noAutofit/>
          </a:bodyPr>
          <a:lstStyle>
            <a:lvl1pPr marL="0" indent="0" algn="l">
              <a:lnSpc>
                <a:spcPct val="100000"/>
              </a:lnSpc>
              <a:buNone/>
              <a:defRPr lang="it-IT" sz="1800" b="1" i="0">
                <a:solidFill>
                  <a:schemeClr val="bg1"/>
                </a:solidFill>
                <a:latin typeface="+mn-lt"/>
                <a:ea typeface="+mj-ea"/>
                <a:cs typeface="Posterama" panose="020B0504020200020000" pitchFamily="34" charset="0"/>
              </a:defRPr>
            </a:lvl1pPr>
            <a:lvl2pPr>
              <a:defRPr lang="it-IT" sz="1000"/>
            </a:lvl2pPr>
            <a:lvl3pPr>
              <a:defRPr lang="it-IT" sz="900"/>
            </a:lvl3pPr>
            <a:lvl4pPr>
              <a:defRPr lang="it-IT" sz="800"/>
            </a:lvl4pPr>
            <a:lvl5pPr>
              <a:defRPr lang="it-IT" sz="800"/>
            </a:lvl5pPr>
          </a:lstStyle>
          <a:p>
            <a:pPr lvl="0" rtl="0"/>
            <a:r>
              <a:rPr lang="it-IT"/>
              <a:t>Fare clic per modificare lo stile del titolo </a:t>
            </a:r>
          </a:p>
        </p:txBody>
      </p:sp>
      <p:sp>
        <p:nvSpPr>
          <p:cNvPr id="52" name="Segnaposto contenuto 47">
            <a:extLst>
              <a:ext uri="{FF2B5EF4-FFF2-40B4-BE49-F238E27FC236}">
                <a16:creationId xmlns:a16="http://schemas.microsoft.com/office/drawing/2014/main" id="{6046C90F-8A25-4E70-9BC9-4496C6B94EBC}"/>
              </a:ext>
            </a:extLst>
          </p:cNvPr>
          <p:cNvSpPr>
            <a:spLocks noGrp="1"/>
          </p:cNvSpPr>
          <p:nvPr>
            <p:ph type="body" sz="quarter" idx="64" hasCustomPrompt="1"/>
          </p:nvPr>
        </p:nvSpPr>
        <p:spPr>
          <a:xfrm>
            <a:off x="9309891" y="4312077"/>
            <a:ext cx="2098038" cy="506399"/>
          </a:xfrm>
          <a:prstGeom prst="rect">
            <a:avLst/>
          </a:prstGeom>
        </p:spPr>
        <p:txBody>
          <a:bodyPr rtlCol="0">
            <a:noAutofit/>
          </a:bodyPr>
          <a:lstStyle>
            <a:lvl1pPr marL="0" indent="0" algn="l">
              <a:lnSpc>
                <a:spcPct val="100000"/>
              </a:lnSpc>
              <a:buNone/>
              <a:defRPr lang="it-IT" altLang="zh-CN" sz="1400" b="0" i="0" kern="1200" dirty="0">
                <a:solidFill>
                  <a:schemeClr val="bg1"/>
                </a:solidFill>
                <a:latin typeface="+mn-lt"/>
                <a:ea typeface="+mn-ea"/>
                <a:cs typeface="Posterama" panose="020B0504020200020000" pitchFamily="34" charset="0"/>
              </a:defRPr>
            </a:lvl1pPr>
            <a:lvl2pPr>
              <a:defRPr lang="it-IT" sz="1000"/>
            </a:lvl2pPr>
            <a:lvl3pPr>
              <a:defRPr lang="it-IT" sz="900"/>
            </a:lvl3pPr>
            <a:lvl4pPr>
              <a:defRPr lang="it-IT" sz="800"/>
            </a:lvl4pPr>
            <a:lvl5pPr>
              <a:defRPr lang="it-IT" sz="800"/>
            </a:lvl5pPr>
          </a:lstStyle>
          <a:p>
            <a:pPr marL="0" lvl="0" indent="0" algn="l" defTabSz="914400" rtl="0" eaLnBrk="1" latinLnBrk="0" hangingPunct="1">
              <a:lnSpc>
                <a:spcPct val="90000"/>
              </a:lnSpc>
              <a:spcBef>
                <a:spcPts val="0"/>
              </a:spcBef>
              <a:buFont typeface="Arial" panose="020B0604020202020204" pitchFamily="34" charset="0"/>
              <a:buNone/>
            </a:pPr>
            <a:r>
              <a:rPr lang="it-IT"/>
              <a:t>Fare clic per modificare lo stile del titolo </a:t>
            </a:r>
          </a:p>
        </p:txBody>
      </p:sp>
      <p:sp>
        <p:nvSpPr>
          <p:cNvPr id="55" name="Segnaposto contenuto 47">
            <a:extLst>
              <a:ext uri="{FF2B5EF4-FFF2-40B4-BE49-F238E27FC236}">
                <a16:creationId xmlns:a16="http://schemas.microsoft.com/office/drawing/2014/main" id="{D05B9A22-6B21-40BB-BBC1-9586C432A97B}"/>
              </a:ext>
            </a:extLst>
          </p:cNvPr>
          <p:cNvSpPr>
            <a:spLocks noGrp="1"/>
          </p:cNvSpPr>
          <p:nvPr>
            <p:ph type="pic" sz="quarter" idx="71"/>
          </p:nvPr>
        </p:nvSpPr>
        <p:spPr>
          <a:xfrm>
            <a:off x="4269796" y="5153614"/>
            <a:ext cx="1173264" cy="1357920"/>
          </a:xfrm>
          <a:custGeom>
            <a:avLst/>
            <a:gdLst>
              <a:gd name="connsiteX0" fmla="*/ 0 w 4816475"/>
              <a:gd name="connsiteY0" fmla="*/ 2407444 h 4814888"/>
              <a:gd name="connsiteX1" fmla="*/ 1203722 w 4816475"/>
              <a:gd name="connsiteY1" fmla="*/ 1 h 4814888"/>
              <a:gd name="connsiteX2" fmla="*/ 3612753 w 4816475"/>
              <a:gd name="connsiteY2" fmla="*/ 1 h 4814888"/>
              <a:gd name="connsiteX3" fmla="*/ 4816475 w 4816475"/>
              <a:gd name="connsiteY3" fmla="*/ 2407444 h 4814888"/>
              <a:gd name="connsiteX4" fmla="*/ 3612753 w 4816475"/>
              <a:gd name="connsiteY4" fmla="*/ 4814887 h 4814888"/>
              <a:gd name="connsiteX5" fmla="*/ 1203722 w 4816475"/>
              <a:gd name="connsiteY5" fmla="*/ 4814887 h 4814888"/>
              <a:gd name="connsiteX6" fmla="*/ 0 w 4816475"/>
              <a:gd name="connsiteY6" fmla="*/ 2407444 h 4814888"/>
              <a:gd name="connsiteX0" fmla="*/ 0 w 4816475"/>
              <a:gd name="connsiteY0" fmla="*/ 2407443 h 4814886"/>
              <a:gd name="connsiteX1" fmla="*/ 2199402 w 4816475"/>
              <a:gd name="connsiteY1" fmla="*/ 243840 h 4814886"/>
              <a:gd name="connsiteX2" fmla="*/ 3612753 w 4816475"/>
              <a:gd name="connsiteY2" fmla="*/ 0 h 4814886"/>
              <a:gd name="connsiteX3" fmla="*/ 4816475 w 4816475"/>
              <a:gd name="connsiteY3" fmla="*/ 2407443 h 4814886"/>
              <a:gd name="connsiteX4" fmla="*/ 3612753 w 4816475"/>
              <a:gd name="connsiteY4" fmla="*/ 4814886 h 4814886"/>
              <a:gd name="connsiteX5" fmla="*/ 1203722 w 4816475"/>
              <a:gd name="connsiteY5" fmla="*/ 4814886 h 4814886"/>
              <a:gd name="connsiteX6" fmla="*/ 0 w 4816475"/>
              <a:gd name="connsiteY6" fmla="*/ 2407443 h 4814886"/>
              <a:gd name="connsiteX0" fmla="*/ 0 w 4816475"/>
              <a:gd name="connsiteY0" fmla="*/ 2163603 h 4571046"/>
              <a:gd name="connsiteX1" fmla="*/ 2199402 w 4816475"/>
              <a:gd name="connsiteY1" fmla="*/ 0 h 4571046"/>
              <a:gd name="connsiteX2" fmla="*/ 4608433 w 4816475"/>
              <a:gd name="connsiteY2" fmla="*/ 721360 h 4571046"/>
              <a:gd name="connsiteX3" fmla="*/ 4816475 w 4816475"/>
              <a:gd name="connsiteY3" fmla="*/ 2163603 h 4571046"/>
              <a:gd name="connsiteX4" fmla="*/ 3612753 w 4816475"/>
              <a:gd name="connsiteY4" fmla="*/ 4571046 h 4571046"/>
              <a:gd name="connsiteX5" fmla="*/ 1203722 w 4816475"/>
              <a:gd name="connsiteY5" fmla="*/ 4571046 h 4571046"/>
              <a:gd name="connsiteX6" fmla="*/ 0 w 4816475"/>
              <a:gd name="connsiteY6" fmla="*/ 2163603 h 4571046"/>
              <a:gd name="connsiteX0" fmla="*/ 0 w 4958715"/>
              <a:gd name="connsiteY0" fmla="*/ 2163603 h 4571046"/>
              <a:gd name="connsiteX1" fmla="*/ 2199402 w 4958715"/>
              <a:gd name="connsiteY1" fmla="*/ 0 h 4571046"/>
              <a:gd name="connsiteX2" fmla="*/ 4608433 w 4958715"/>
              <a:gd name="connsiteY2" fmla="*/ 721360 h 4571046"/>
              <a:gd name="connsiteX3" fmla="*/ 4958715 w 4958715"/>
              <a:gd name="connsiteY3" fmla="*/ 2803683 h 4571046"/>
              <a:gd name="connsiteX4" fmla="*/ 3612753 w 4958715"/>
              <a:gd name="connsiteY4" fmla="*/ 4571046 h 4571046"/>
              <a:gd name="connsiteX5" fmla="*/ 1203722 w 4958715"/>
              <a:gd name="connsiteY5" fmla="*/ 4571046 h 4571046"/>
              <a:gd name="connsiteX6" fmla="*/ 0 w 4958715"/>
              <a:gd name="connsiteY6" fmla="*/ 2163603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1161050 w 4916043"/>
              <a:gd name="connsiteY5" fmla="*/ 4571046 h 4571046"/>
              <a:gd name="connsiteX6" fmla="*/ 0 w 4916043"/>
              <a:gd name="connsiteY6" fmla="*/ 1273587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21098 w 4916043"/>
              <a:gd name="connsiteY5" fmla="*/ 3815142 h 4571046"/>
              <a:gd name="connsiteX6" fmla="*/ 0 w 4916043"/>
              <a:gd name="connsiteY6" fmla="*/ 1273587 h 4571046"/>
              <a:gd name="connsiteX0" fmla="*/ 0 w 4916043"/>
              <a:gd name="connsiteY0" fmla="*/ 1273587 h 5066346"/>
              <a:gd name="connsiteX1" fmla="*/ 2156730 w 4916043"/>
              <a:gd name="connsiteY1" fmla="*/ 0 h 5066346"/>
              <a:gd name="connsiteX2" fmla="*/ 4565761 w 4916043"/>
              <a:gd name="connsiteY2" fmla="*/ 721360 h 5066346"/>
              <a:gd name="connsiteX3" fmla="*/ 4916043 w 4916043"/>
              <a:gd name="connsiteY3" fmla="*/ 2803683 h 5066346"/>
              <a:gd name="connsiteX4" fmla="*/ 2236581 w 4916043"/>
              <a:gd name="connsiteY4" fmla="*/ 5066346 h 5066346"/>
              <a:gd name="connsiteX5" fmla="*/ 21098 w 4916043"/>
              <a:gd name="connsiteY5" fmla="*/ 3815142 h 5066346"/>
              <a:gd name="connsiteX6" fmla="*/ 0 w 4916043"/>
              <a:gd name="connsiteY6" fmla="*/ 1273587 h 5066346"/>
              <a:gd name="connsiteX0" fmla="*/ 0 w 4565761"/>
              <a:gd name="connsiteY0" fmla="*/ 1273587 h 5066346"/>
              <a:gd name="connsiteX1" fmla="*/ 2156730 w 4565761"/>
              <a:gd name="connsiteY1" fmla="*/ 0 h 5066346"/>
              <a:gd name="connsiteX2" fmla="*/ 4565761 w 4565761"/>
              <a:gd name="connsiteY2" fmla="*/ 721360 h 5066346"/>
              <a:gd name="connsiteX3" fmla="*/ 4405503 w 4565761"/>
              <a:gd name="connsiteY3" fmla="*/ 3801903 h 5066346"/>
              <a:gd name="connsiteX4" fmla="*/ 2236581 w 4565761"/>
              <a:gd name="connsiteY4" fmla="*/ 5066346 h 5066346"/>
              <a:gd name="connsiteX5" fmla="*/ 21098 w 4565761"/>
              <a:gd name="connsiteY5" fmla="*/ 3815142 h 5066346"/>
              <a:gd name="connsiteX6" fmla="*/ 0 w 4565761"/>
              <a:gd name="connsiteY6" fmla="*/ 1273587 h 5066346"/>
              <a:gd name="connsiteX0" fmla="*/ 0 w 4405503"/>
              <a:gd name="connsiteY0" fmla="*/ 1273587 h 5066346"/>
              <a:gd name="connsiteX1" fmla="*/ 2156730 w 4405503"/>
              <a:gd name="connsiteY1" fmla="*/ 0 h 5066346"/>
              <a:gd name="connsiteX2" fmla="*/ 4398121 w 4405503"/>
              <a:gd name="connsiteY2" fmla="*/ 1277620 h 5066346"/>
              <a:gd name="connsiteX3" fmla="*/ 4405503 w 4405503"/>
              <a:gd name="connsiteY3" fmla="*/ 3801903 h 5066346"/>
              <a:gd name="connsiteX4" fmla="*/ 2236581 w 4405503"/>
              <a:gd name="connsiteY4" fmla="*/ 5066346 h 5066346"/>
              <a:gd name="connsiteX5" fmla="*/ 21098 w 4405503"/>
              <a:gd name="connsiteY5" fmla="*/ 3815142 h 5066346"/>
              <a:gd name="connsiteX6" fmla="*/ 0 w 4405503"/>
              <a:gd name="connsiteY6" fmla="*/ 1273587 h 506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503" h="5066346">
                <a:moveTo>
                  <a:pt x="0" y="1273587"/>
                </a:moveTo>
                <a:lnTo>
                  <a:pt x="2156730" y="0"/>
                </a:lnTo>
                <a:lnTo>
                  <a:pt x="4398121" y="1277620"/>
                </a:lnTo>
                <a:cubicBezTo>
                  <a:pt x="4400582" y="2119048"/>
                  <a:pt x="4403042" y="2960475"/>
                  <a:pt x="4405503" y="3801903"/>
                </a:cubicBezTo>
                <a:lnTo>
                  <a:pt x="2236581" y="5066346"/>
                </a:lnTo>
                <a:lnTo>
                  <a:pt x="21098" y="3815142"/>
                </a:lnTo>
                <a:lnTo>
                  <a:pt x="0" y="1273587"/>
                </a:lnTo>
                <a:close/>
              </a:path>
            </a:pathLst>
          </a:custGeom>
        </p:spPr>
        <p:txBody>
          <a:bodyPr rtlCol="0" anchor="ctr">
            <a:noAutofit/>
          </a:bodyPr>
          <a:lstStyle>
            <a:lvl1pPr marL="0" indent="0" algn="ctr">
              <a:buNone/>
              <a:defRPr lang="it-IT" sz="1000">
                <a:solidFill>
                  <a:schemeClr val="bg1"/>
                </a:solidFill>
              </a:defRPr>
            </a:lvl1pPr>
          </a:lstStyle>
          <a:p>
            <a:pPr rtl="0"/>
            <a:r>
              <a:rPr lang="it-IT"/>
              <a:t>Fare clic sull'icona per inserire un'immagine</a:t>
            </a:r>
            <a:endParaRPr lang="it-IT" altLang="en-US"/>
          </a:p>
        </p:txBody>
      </p:sp>
      <p:sp>
        <p:nvSpPr>
          <p:cNvPr id="53" name="Segnaposto contenuto 47" descr="Fare clic sull'icona per inserire un'immagine">
            <a:extLst>
              <a:ext uri="{FF2B5EF4-FFF2-40B4-BE49-F238E27FC236}">
                <a16:creationId xmlns:a16="http://schemas.microsoft.com/office/drawing/2014/main" id="{F5E2B418-8D0E-4995-A3ED-4348C6F4A1AF}"/>
              </a:ext>
            </a:extLst>
          </p:cNvPr>
          <p:cNvSpPr>
            <a:spLocks noGrp="1"/>
          </p:cNvSpPr>
          <p:nvPr>
            <p:ph type="body" sz="quarter" idx="65" hasCustomPrompt="1"/>
          </p:nvPr>
        </p:nvSpPr>
        <p:spPr>
          <a:xfrm>
            <a:off x="5520210" y="5369449"/>
            <a:ext cx="2098039" cy="506399"/>
          </a:xfrm>
          <a:prstGeom prst="rect">
            <a:avLst/>
          </a:prstGeom>
        </p:spPr>
        <p:txBody>
          <a:bodyPr rtlCol="0" anchor="b">
            <a:noAutofit/>
          </a:bodyPr>
          <a:lstStyle>
            <a:lvl1pPr marL="0" indent="0" algn="l">
              <a:lnSpc>
                <a:spcPct val="100000"/>
              </a:lnSpc>
              <a:buNone/>
              <a:defRPr lang="it-IT" sz="1800" b="1" i="0">
                <a:solidFill>
                  <a:schemeClr val="bg1"/>
                </a:solidFill>
                <a:latin typeface="+mn-lt"/>
                <a:ea typeface="+mj-ea"/>
                <a:cs typeface="Posterama" panose="020B0504020200020000" pitchFamily="34" charset="0"/>
              </a:defRPr>
            </a:lvl1pPr>
            <a:lvl2pPr>
              <a:defRPr lang="it-IT" sz="1000"/>
            </a:lvl2pPr>
            <a:lvl3pPr>
              <a:defRPr lang="it-IT" sz="900"/>
            </a:lvl3pPr>
            <a:lvl4pPr>
              <a:defRPr lang="it-IT" sz="800"/>
            </a:lvl4pPr>
            <a:lvl5pPr>
              <a:defRPr lang="it-IT" sz="800"/>
            </a:lvl5pPr>
          </a:lstStyle>
          <a:p>
            <a:pPr lvl="0" rtl="0"/>
            <a:r>
              <a:rPr lang="it-IT"/>
              <a:t>Fare clic per modificare lo stile del titolo </a:t>
            </a:r>
          </a:p>
        </p:txBody>
      </p:sp>
      <p:sp>
        <p:nvSpPr>
          <p:cNvPr id="58" name="Segnaposto contenuto 47">
            <a:extLst>
              <a:ext uri="{FF2B5EF4-FFF2-40B4-BE49-F238E27FC236}">
                <a16:creationId xmlns:a16="http://schemas.microsoft.com/office/drawing/2014/main" id="{90A2A6E4-4D11-4F28-9D68-BC28580EBC05}"/>
              </a:ext>
            </a:extLst>
          </p:cNvPr>
          <p:cNvSpPr>
            <a:spLocks noGrp="1"/>
          </p:cNvSpPr>
          <p:nvPr>
            <p:ph type="body" sz="quarter" idx="66" hasCustomPrompt="1"/>
          </p:nvPr>
        </p:nvSpPr>
        <p:spPr>
          <a:xfrm>
            <a:off x="5520211" y="5901594"/>
            <a:ext cx="2098038" cy="506399"/>
          </a:xfrm>
          <a:prstGeom prst="rect">
            <a:avLst/>
          </a:prstGeom>
        </p:spPr>
        <p:txBody>
          <a:bodyPr rtlCol="0">
            <a:noAutofit/>
          </a:bodyPr>
          <a:lstStyle>
            <a:lvl1pPr marL="0" indent="0" algn="l">
              <a:lnSpc>
                <a:spcPct val="100000"/>
              </a:lnSpc>
              <a:buNone/>
              <a:defRPr lang="it-IT" altLang="zh-CN" sz="1400" b="0" i="0" kern="1200" dirty="0">
                <a:solidFill>
                  <a:schemeClr val="bg1"/>
                </a:solidFill>
                <a:latin typeface="+mn-lt"/>
                <a:ea typeface="+mn-ea"/>
                <a:cs typeface="Posterama" panose="020B0504020200020000" pitchFamily="34" charset="0"/>
              </a:defRPr>
            </a:lvl1pPr>
            <a:lvl2pPr>
              <a:defRPr lang="it-IT" sz="1000"/>
            </a:lvl2pPr>
            <a:lvl3pPr>
              <a:defRPr lang="it-IT" sz="900"/>
            </a:lvl3pPr>
            <a:lvl4pPr>
              <a:defRPr lang="it-IT" sz="800"/>
            </a:lvl4pPr>
            <a:lvl5pPr>
              <a:defRPr lang="it-IT" sz="800"/>
            </a:lvl5pPr>
          </a:lstStyle>
          <a:p>
            <a:pPr marL="0" lvl="0" indent="0" algn="l" defTabSz="914400" rtl="0" eaLnBrk="1" latinLnBrk="0" hangingPunct="1">
              <a:lnSpc>
                <a:spcPct val="90000"/>
              </a:lnSpc>
              <a:spcBef>
                <a:spcPts val="0"/>
              </a:spcBef>
              <a:buFont typeface="Arial" panose="020B0604020202020204" pitchFamily="34" charset="0"/>
              <a:buNone/>
            </a:pPr>
            <a:r>
              <a:rPr lang="it-IT"/>
              <a:t>Fare clic per modificare lo stile del titolo </a:t>
            </a:r>
          </a:p>
        </p:txBody>
      </p:sp>
      <p:sp>
        <p:nvSpPr>
          <p:cNvPr id="63" name="Segnaposto contenuto 47">
            <a:extLst>
              <a:ext uri="{FF2B5EF4-FFF2-40B4-BE49-F238E27FC236}">
                <a16:creationId xmlns:a16="http://schemas.microsoft.com/office/drawing/2014/main" id="{A74DEBE4-2F74-4EB7-9501-8D37A3151B2A}"/>
              </a:ext>
            </a:extLst>
          </p:cNvPr>
          <p:cNvSpPr>
            <a:spLocks noGrp="1"/>
          </p:cNvSpPr>
          <p:nvPr>
            <p:ph type="pic" sz="quarter" idx="75"/>
          </p:nvPr>
        </p:nvSpPr>
        <p:spPr>
          <a:xfrm>
            <a:off x="8059916" y="5153614"/>
            <a:ext cx="1173264" cy="1357920"/>
          </a:xfrm>
          <a:custGeom>
            <a:avLst/>
            <a:gdLst>
              <a:gd name="connsiteX0" fmla="*/ 0 w 4816475"/>
              <a:gd name="connsiteY0" fmla="*/ 2407444 h 4814888"/>
              <a:gd name="connsiteX1" fmla="*/ 1203722 w 4816475"/>
              <a:gd name="connsiteY1" fmla="*/ 1 h 4814888"/>
              <a:gd name="connsiteX2" fmla="*/ 3612753 w 4816475"/>
              <a:gd name="connsiteY2" fmla="*/ 1 h 4814888"/>
              <a:gd name="connsiteX3" fmla="*/ 4816475 w 4816475"/>
              <a:gd name="connsiteY3" fmla="*/ 2407444 h 4814888"/>
              <a:gd name="connsiteX4" fmla="*/ 3612753 w 4816475"/>
              <a:gd name="connsiteY4" fmla="*/ 4814887 h 4814888"/>
              <a:gd name="connsiteX5" fmla="*/ 1203722 w 4816475"/>
              <a:gd name="connsiteY5" fmla="*/ 4814887 h 4814888"/>
              <a:gd name="connsiteX6" fmla="*/ 0 w 4816475"/>
              <a:gd name="connsiteY6" fmla="*/ 2407444 h 4814888"/>
              <a:gd name="connsiteX0" fmla="*/ 0 w 4816475"/>
              <a:gd name="connsiteY0" fmla="*/ 2407443 h 4814886"/>
              <a:gd name="connsiteX1" fmla="*/ 2199402 w 4816475"/>
              <a:gd name="connsiteY1" fmla="*/ 243840 h 4814886"/>
              <a:gd name="connsiteX2" fmla="*/ 3612753 w 4816475"/>
              <a:gd name="connsiteY2" fmla="*/ 0 h 4814886"/>
              <a:gd name="connsiteX3" fmla="*/ 4816475 w 4816475"/>
              <a:gd name="connsiteY3" fmla="*/ 2407443 h 4814886"/>
              <a:gd name="connsiteX4" fmla="*/ 3612753 w 4816475"/>
              <a:gd name="connsiteY4" fmla="*/ 4814886 h 4814886"/>
              <a:gd name="connsiteX5" fmla="*/ 1203722 w 4816475"/>
              <a:gd name="connsiteY5" fmla="*/ 4814886 h 4814886"/>
              <a:gd name="connsiteX6" fmla="*/ 0 w 4816475"/>
              <a:gd name="connsiteY6" fmla="*/ 2407443 h 4814886"/>
              <a:gd name="connsiteX0" fmla="*/ 0 w 4816475"/>
              <a:gd name="connsiteY0" fmla="*/ 2163603 h 4571046"/>
              <a:gd name="connsiteX1" fmla="*/ 2199402 w 4816475"/>
              <a:gd name="connsiteY1" fmla="*/ 0 h 4571046"/>
              <a:gd name="connsiteX2" fmla="*/ 4608433 w 4816475"/>
              <a:gd name="connsiteY2" fmla="*/ 721360 h 4571046"/>
              <a:gd name="connsiteX3" fmla="*/ 4816475 w 4816475"/>
              <a:gd name="connsiteY3" fmla="*/ 2163603 h 4571046"/>
              <a:gd name="connsiteX4" fmla="*/ 3612753 w 4816475"/>
              <a:gd name="connsiteY4" fmla="*/ 4571046 h 4571046"/>
              <a:gd name="connsiteX5" fmla="*/ 1203722 w 4816475"/>
              <a:gd name="connsiteY5" fmla="*/ 4571046 h 4571046"/>
              <a:gd name="connsiteX6" fmla="*/ 0 w 4816475"/>
              <a:gd name="connsiteY6" fmla="*/ 2163603 h 4571046"/>
              <a:gd name="connsiteX0" fmla="*/ 0 w 4958715"/>
              <a:gd name="connsiteY0" fmla="*/ 2163603 h 4571046"/>
              <a:gd name="connsiteX1" fmla="*/ 2199402 w 4958715"/>
              <a:gd name="connsiteY1" fmla="*/ 0 h 4571046"/>
              <a:gd name="connsiteX2" fmla="*/ 4608433 w 4958715"/>
              <a:gd name="connsiteY2" fmla="*/ 721360 h 4571046"/>
              <a:gd name="connsiteX3" fmla="*/ 4958715 w 4958715"/>
              <a:gd name="connsiteY3" fmla="*/ 2803683 h 4571046"/>
              <a:gd name="connsiteX4" fmla="*/ 3612753 w 4958715"/>
              <a:gd name="connsiteY4" fmla="*/ 4571046 h 4571046"/>
              <a:gd name="connsiteX5" fmla="*/ 1203722 w 4958715"/>
              <a:gd name="connsiteY5" fmla="*/ 4571046 h 4571046"/>
              <a:gd name="connsiteX6" fmla="*/ 0 w 4958715"/>
              <a:gd name="connsiteY6" fmla="*/ 2163603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1161050 w 4916043"/>
              <a:gd name="connsiteY5" fmla="*/ 4571046 h 4571046"/>
              <a:gd name="connsiteX6" fmla="*/ 0 w 4916043"/>
              <a:gd name="connsiteY6" fmla="*/ 1273587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21098 w 4916043"/>
              <a:gd name="connsiteY5" fmla="*/ 3815142 h 4571046"/>
              <a:gd name="connsiteX6" fmla="*/ 0 w 4916043"/>
              <a:gd name="connsiteY6" fmla="*/ 1273587 h 4571046"/>
              <a:gd name="connsiteX0" fmla="*/ 0 w 4916043"/>
              <a:gd name="connsiteY0" fmla="*/ 1273587 h 5066346"/>
              <a:gd name="connsiteX1" fmla="*/ 2156730 w 4916043"/>
              <a:gd name="connsiteY1" fmla="*/ 0 h 5066346"/>
              <a:gd name="connsiteX2" fmla="*/ 4565761 w 4916043"/>
              <a:gd name="connsiteY2" fmla="*/ 721360 h 5066346"/>
              <a:gd name="connsiteX3" fmla="*/ 4916043 w 4916043"/>
              <a:gd name="connsiteY3" fmla="*/ 2803683 h 5066346"/>
              <a:gd name="connsiteX4" fmla="*/ 2236581 w 4916043"/>
              <a:gd name="connsiteY4" fmla="*/ 5066346 h 5066346"/>
              <a:gd name="connsiteX5" fmla="*/ 21098 w 4916043"/>
              <a:gd name="connsiteY5" fmla="*/ 3815142 h 5066346"/>
              <a:gd name="connsiteX6" fmla="*/ 0 w 4916043"/>
              <a:gd name="connsiteY6" fmla="*/ 1273587 h 5066346"/>
              <a:gd name="connsiteX0" fmla="*/ 0 w 4565761"/>
              <a:gd name="connsiteY0" fmla="*/ 1273587 h 5066346"/>
              <a:gd name="connsiteX1" fmla="*/ 2156730 w 4565761"/>
              <a:gd name="connsiteY1" fmla="*/ 0 h 5066346"/>
              <a:gd name="connsiteX2" fmla="*/ 4565761 w 4565761"/>
              <a:gd name="connsiteY2" fmla="*/ 721360 h 5066346"/>
              <a:gd name="connsiteX3" fmla="*/ 4405503 w 4565761"/>
              <a:gd name="connsiteY3" fmla="*/ 3801903 h 5066346"/>
              <a:gd name="connsiteX4" fmla="*/ 2236581 w 4565761"/>
              <a:gd name="connsiteY4" fmla="*/ 5066346 h 5066346"/>
              <a:gd name="connsiteX5" fmla="*/ 21098 w 4565761"/>
              <a:gd name="connsiteY5" fmla="*/ 3815142 h 5066346"/>
              <a:gd name="connsiteX6" fmla="*/ 0 w 4565761"/>
              <a:gd name="connsiteY6" fmla="*/ 1273587 h 5066346"/>
              <a:gd name="connsiteX0" fmla="*/ 0 w 4405503"/>
              <a:gd name="connsiteY0" fmla="*/ 1273587 h 5066346"/>
              <a:gd name="connsiteX1" fmla="*/ 2156730 w 4405503"/>
              <a:gd name="connsiteY1" fmla="*/ 0 h 5066346"/>
              <a:gd name="connsiteX2" fmla="*/ 4398121 w 4405503"/>
              <a:gd name="connsiteY2" fmla="*/ 1277620 h 5066346"/>
              <a:gd name="connsiteX3" fmla="*/ 4405503 w 4405503"/>
              <a:gd name="connsiteY3" fmla="*/ 3801903 h 5066346"/>
              <a:gd name="connsiteX4" fmla="*/ 2236581 w 4405503"/>
              <a:gd name="connsiteY4" fmla="*/ 5066346 h 5066346"/>
              <a:gd name="connsiteX5" fmla="*/ 21098 w 4405503"/>
              <a:gd name="connsiteY5" fmla="*/ 3815142 h 5066346"/>
              <a:gd name="connsiteX6" fmla="*/ 0 w 4405503"/>
              <a:gd name="connsiteY6" fmla="*/ 1273587 h 506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503" h="5066346">
                <a:moveTo>
                  <a:pt x="0" y="1273587"/>
                </a:moveTo>
                <a:lnTo>
                  <a:pt x="2156730" y="0"/>
                </a:lnTo>
                <a:lnTo>
                  <a:pt x="4398121" y="1277620"/>
                </a:lnTo>
                <a:cubicBezTo>
                  <a:pt x="4400582" y="2119048"/>
                  <a:pt x="4403042" y="2960475"/>
                  <a:pt x="4405503" y="3801903"/>
                </a:cubicBezTo>
                <a:lnTo>
                  <a:pt x="2236581" y="5066346"/>
                </a:lnTo>
                <a:lnTo>
                  <a:pt x="21098" y="3815142"/>
                </a:lnTo>
                <a:lnTo>
                  <a:pt x="0" y="1273587"/>
                </a:lnTo>
                <a:close/>
              </a:path>
            </a:pathLst>
          </a:custGeom>
        </p:spPr>
        <p:txBody>
          <a:bodyPr rtlCol="0" anchor="ctr">
            <a:noAutofit/>
          </a:bodyPr>
          <a:lstStyle>
            <a:lvl1pPr marL="0" indent="0" algn="ctr">
              <a:buNone/>
              <a:defRPr lang="it-IT" sz="1000">
                <a:solidFill>
                  <a:schemeClr val="bg1"/>
                </a:solidFill>
              </a:defRPr>
            </a:lvl1pPr>
          </a:lstStyle>
          <a:p>
            <a:pPr rtl="0"/>
            <a:r>
              <a:rPr lang="it-IT"/>
              <a:t>Fare clic sull'icona per inserire un'immagine</a:t>
            </a:r>
            <a:endParaRPr lang="it-IT" altLang="en-US"/>
          </a:p>
        </p:txBody>
      </p:sp>
      <p:sp>
        <p:nvSpPr>
          <p:cNvPr id="59" name="Segnaposto contenuto 47" descr="Fare clic sull'icona per inserire un'immagine">
            <a:extLst>
              <a:ext uri="{FF2B5EF4-FFF2-40B4-BE49-F238E27FC236}">
                <a16:creationId xmlns:a16="http://schemas.microsoft.com/office/drawing/2014/main" id="{070D69EE-1032-4604-B201-FD13AE846E9E}"/>
              </a:ext>
            </a:extLst>
          </p:cNvPr>
          <p:cNvSpPr>
            <a:spLocks noGrp="1"/>
          </p:cNvSpPr>
          <p:nvPr>
            <p:ph type="body" sz="quarter" idx="67" hasCustomPrompt="1"/>
          </p:nvPr>
        </p:nvSpPr>
        <p:spPr>
          <a:xfrm>
            <a:off x="9313612" y="5369449"/>
            <a:ext cx="2098039" cy="506399"/>
          </a:xfrm>
          <a:prstGeom prst="rect">
            <a:avLst/>
          </a:prstGeom>
        </p:spPr>
        <p:txBody>
          <a:bodyPr rtlCol="0" anchor="b">
            <a:noAutofit/>
          </a:bodyPr>
          <a:lstStyle>
            <a:lvl1pPr marL="0" indent="0" algn="l">
              <a:lnSpc>
                <a:spcPct val="100000"/>
              </a:lnSpc>
              <a:buNone/>
              <a:defRPr lang="it-IT" sz="1800" b="1" i="0">
                <a:solidFill>
                  <a:schemeClr val="bg1"/>
                </a:solidFill>
                <a:latin typeface="+mn-lt"/>
                <a:ea typeface="+mj-ea"/>
                <a:cs typeface="Posterama" panose="020B0504020200020000" pitchFamily="34" charset="0"/>
              </a:defRPr>
            </a:lvl1pPr>
            <a:lvl2pPr>
              <a:defRPr lang="it-IT" sz="1000"/>
            </a:lvl2pPr>
            <a:lvl3pPr>
              <a:defRPr lang="it-IT" sz="900"/>
            </a:lvl3pPr>
            <a:lvl4pPr>
              <a:defRPr lang="it-IT" sz="800"/>
            </a:lvl4pPr>
            <a:lvl5pPr>
              <a:defRPr lang="it-IT" sz="800"/>
            </a:lvl5pPr>
          </a:lstStyle>
          <a:p>
            <a:pPr lvl="0" rtl="0"/>
            <a:r>
              <a:rPr lang="it-IT"/>
              <a:t>Fare clic per modificare lo stile del titolo </a:t>
            </a:r>
          </a:p>
        </p:txBody>
      </p:sp>
      <p:sp>
        <p:nvSpPr>
          <p:cNvPr id="60" name="Segnaposto contenuto 47">
            <a:extLst>
              <a:ext uri="{FF2B5EF4-FFF2-40B4-BE49-F238E27FC236}">
                <a16:creationId xmlns:a16="http://schemas.microsoft.com/office/drawing/2014/main" id="{B65187B8-CD7A-46B0-A851-E2456586E758}"/>
              </a:ext>
            </a:extLst>
          </p:cNvPr>
          <p:cNvSpPr>
            <a:spLocks noGrp="1"/>
          </p:cNvSpPr>
          <p:nvPr>
            <p:ph type="body" sz="quarter" idx="68" hasCustomPrompt="1"/>
          </p:nvPr>
        </p:nvSpPr>
        <p:spPr>
          <a:xfrm>
            <a:off x="9309891" y="5901594"/>
            <a:ext cx="2098038" cy="506399"/>
          </a:xfrm>
          <a:prstGeom prst="rect">
            <a:avLst/>
          </a:prstGeom>
        </p:spPr>
        <p:txBody>
          <a:bodyPr rtlCol="0">
            <a:noAutofit/>
          </a:bodyPr>
          <a:lstStyle>
            <a:lvl1pPr marL="0" indent="0" algn="l">
              <a:lnSpc>
                <a:spcPct val="100000"/>
              </a:lnSpc>
              <a:buNone/>
              <a:defRPr lang="it-IT" altLang="zh-CN" sz="1400" b="0" i="0" kern="1200" dirty="0">
                <a:solidFill>
                  <a:schemeClr val="bg1"/>
                </a:solidFill>
                <a:latin typeface="+mn-lt"/>
                <a:ea typeface="+mn-ea"/>
                <a:cs typeface="Posterama" panose="020B0504020200020000" pitchFamily="34" charset="0"/>
              </a:defRPr>
            </a:lvl1pPr>
            <a:lvl2pPr>
              <a:defRPr lang="it-IT" sz="1000"/>
            </a:lvl2pPr>
            <a:lvl3pPr>
              <a:defRPr lang="it-IT" sz="900"/>
            </a:lvl3pPr>
            <a:lvl4pPr>
              <a:defRPr lang="it-IT" sz="800"/>
            </a:lvl4pPr>
            <a:lvl5pPr>
              <a:defRPr lang="it-IT" sz="800"/>
            </a:lvl5pPr>
          </a:lstStyle>
          <a:p>
            <a:pPr marL="0" lvl="0" indent="0" algn="l" defTabSz="914400" rtl="0" eaLnBrk="1" latinLnBrk="0" hangingPunct="1">
              <a:lnSpc>
                <a:spcPct val="90000"/>
              </a:lnSpc>
              <a:spcBef>
                <a:spcPts val="0"/>
              </a:spcBef>
              <a:buFont typeface="Arial" panose="020B0604020202020204" pitchFamily="34" charset="0"/>
              <a:buNone/>
            </a:pPr>
            <a:r>
              <a:rPr lang="it-IT"/>
              <a:t>Fare clic per modificare lo stile del titolo </a:t>
            </a:r>
          </a:p>
        </p:txBody>
      </p:sp>
      <p:sp>
        <p:nvSpPr>
          <p:cNvPr id="5" name="Segnaposto piè di pagina 4">
            <a:extLst>
              <a:ext uri="{FF2B5EF4-FFF2-40B4-BE49-F238E27FC236}">
                <a16:creationId xmlns:a16="http://schemas.microsoft.com/office/drawing/2014/main" id="{B2964988-2386-5A15-B085-00BD5D58E53C}"/>
              </a:ext>
            </a:extLst>
          </p:cNvPr>
          <p:cNvSpPr>
            <a:spLocks noGrp="1"/>
          </p:cNvSpPr>
          <p:nvPr>
            <p:ph type="ftr" sz="quarter" idx="76"/>
          </p:nvPr>
        </p:nvSpPr>
        <p:spPr/>
        <p:txBody>
          <a:bodyPr rtlCol="0">
            <a:noAutofit/>
          </a:bodyPr>
          <a:lstStyle>
            <a:defPPr>
              <a:defRPr lang="it-IT"/>
            </a:defPPr>
          </a:lstStyle>
          <a:p>
            <a:pPr rtl="0"/>
            <a:r>
              <a:rPr lang="it-IT" noProof="0" dirty="0"/>
              <a:t>Titolo Presentazione</a:t>
            </a:r>
          </a:p>
        </p:txBody>
      </p:sp>
      <p:sp>
        <p:nvSpPr>
          <p:cNvPr id="6" name="Segnaposto numero diapositiva 5">
            <a:extLst>
              <a:ext uri="{FF2B5EF4-FFF2-40B4-BE49-F238E27FC236}">
                <a16:creationId xmlns:a16="http://schemas.microsoft.com/office/drawing/2014/main" id="{062CC095-C330-BF75-42CE-50A46EAD82C5}"/>
              </a:ext>
            </a:extLst>
          </p:cNvPr>
          <p:cNvSpPr>
            <a:spLocks noGrp="1"/>
          </p:cNvSpPr>
          <p:nvPr>
            <p:ph type="sldNum" sz="quarter" idx="77"/>
          </p:nvPr>
        </p:nvSpPr>
        <p:spPr/>
        <p:txBody>
          <a:bodyPr rtlCol="0">
            <a:noAutofit/>
          </a:bodyPr>
          <a:lstStyle>
            <a:lvl1pPr>
              <a:defRPr lang="it-IT" b="0"/>
            </a:lvl1pPr>
          </a:lstStyle>
          <a:p>
            <a:pPr rtl="0"/>
            <a:fld id="{47FEACEE-25B4-4A2D-B147-27296E36371D}" type="slidenum">
              <a:rPr lang="it-IT" altLang="zh-CN" smtClean="0"/>
              <a:pPr/>
              <a:t>‹N›</a:t>
            </a:fld>
            <a:endParaRPr lang="it-IT" altLang="zh-CN" dirty="0"/>
          </a:p>
        </p:txBody>
      </p:sp>
    </p:spTree>
    <p:extLst>
      <p:ext uri="{BB962C8B-B14F-4D97-AF65-F5344CB8AC3E}">
        <p14:creationId xmlns:p14="http://schemas.microsoft.com/office/powerpoint/2010/main" val="37431174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4" name="Segnaposto contenuto 47">
            <a:extLst>
              <a:ext uri="{FF2B5EF4-FFF2-40B4-BE49-F238E27FC236}">
                <a16:creationId xmlns:a16="http://schemas.microsoft.com/office/drawing/2014/main" id="{28B6388A-37D2-4382-A7FC-9B9A76BDE84D}"/>
              </a:ext>
            </a:extLst>
          </p:cNvPr>
          <p:cNvSpPr>
            <a:spLocks noGrp="1"/>
          </p:cNvSpPr>
          <p:nvPr>
            <p:ph type="sldNum" sz="quarter" idx="4"/>
          </p:nvPr>
        </p:nvSpPr>
        <p:spPr>
          <a:xfrm>
            <a:off x="11194169" y="6217920"/>
            <a:ext cx="458592" cy="365125"/>
          </a:xfrm>
          <a:prstGeom prst="rect">
            <a:avLst/>
          </a:prstGeom>
        </p:spPr>
        <p:txBody>
          <a:bodyPr vert="horz" lIns="91440" tIns="45720" rIns="91440" bIns="45720" rtlCol="0" anchor="ctr">
            <a:noAutofit/>
          </a:bodyPr>
          <a:lstStyle>
            <a:lvl1pPr algn="ctr">
              <a:defRPr lang="it-IT" sz="1200">
                <a:solidFill>
                  <a:schemeClr val="bg1"/>
                </a:solidFill>
                <a:latin typeface="+mn-lt"/>
              </a:defRPr>
            </a:lvl1pPr>
          </a:lstStyle>
          <a:p>
            <a:pPr rtl="0"/>
            <a:fld id="{47FEACEE-25B4-4A2D-B147-27296E36371D}" type="slidenum">
              <a:rPr lang="it-IT" altLang="zh-CN" noProof="0" smtClean="0"/>
              <a:pPr/>
              <a:t>‹N›</a:t>
            </a:fld>
            <a:endParaRPr lang="it-IT" altLang="zh-CN" noProof="0" dirty="0"/>
          </a:p>
        </p:txBody>
      </p:sp>
      <p:sp>
        <p:nvSpPr>
          <p:cNvPr id="6" name="Segnaposto testo 2">
            <a:extLst>
              <a:ext uri="{FF2B5EF4-FFF2-40B4-BE49-F238E27FC236}">
                <a16:creationId xmlns:a16="http://schemas.microsoft.com/office/drawing/2014/main" id="{18CB8A3D-9A54-FD7C-F6A5-B33E6C891A4E}"/>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defPPr>
              <a:defRPr lang="it-IT"/>
            </a:defPPr>
          </a:lstStyle>
          <a:p>
            <a:pPr lvl="0" rtl="0"/>
            <a:r>
              <a:rPr lang="it-IT" noProof="0"/>
              <a:t>Fare clic per modificare lo stile del titolo</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p>
        </p:txBody>
      </p:sp>
      <p:sp>
        <p:nvSpPr>
          <p:cNvPr id="5" name="Segnaposto titolo 4">
            <a:extLst>
              <a:ext uri="{FF2B5EF4-FFF2-40B4-BE49-F238E27FC236}">
                <a16:creationId xmlns:a16="http://schemas.microsoft.com/office/drawing/2014/main" id="{F38A7675-78A2-B642-22AF-B98514C68B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defPPr>
              <a:defRPr lang="it-IT"/>
            </a:defPPr>
          </a:lstStyle>
          <a:p>
            <a:pPr rtl="0"/>
            <a:r>
              <a:rPr lang="it-IT" noProof="0" dirty="0"/>
              <a:t>Fare clic per modificare lo stile del titolo</a:t>
            </a:r>
          </a:p>
        </p:txBody>
      </p:sp>
      <p:sp>
        <p:nvSpPr>
          <p:cNvPr id="8" name="Segnaposto piè di pagina 7">
            <a:extLst>
              <a:ext uri="{FF2B5EF4-FFF2-40B4-BE49-F238E27FC236}">
                <a16:creationId xmlns:a16="http://schemas.microsoft.com/office/drawing/2014/main" id="{C176125D-E69D-E2ED-1549-3D67DBD487E0}"/>
              </a:ext>
            </a:extLst>
          </p:cNvPr>
          <p:cNvSpPr>
            <a:spLocks noGrp="1"/>
          </p:cNvSpPr>
          <p:nvPr>
            <p:ph type="ftr" sz="quarter" idx="3"/>
          </p:nvPr>
        </p:nvSpPr>
        <p:spPr>
          <a:xfrm>
            <a:off x="484632" y="6217920"/>
            <a:ext cx="4114800" cy="365125"/>
          </a:xfrm>
          <a:prstGeom prst="rect">
            <a:avLst/>
          </a:prstGeom>
        </p:spPr>
        <p:txBody>
          <a:bodyPr vert="horz" lIns="91440" tIns="45720" rIns="91440" bIns="45720" rtlCol="0" anchor="ctr">
            <a:noAutofit/>
          </a:bodyPr>
          <a:lstStyle>
            <a:lvl1pPr algn="l">
              <a:defRPr lang="it-IT" sz="1200">
                <a:solidFill>
                  <a:schemeClr val="bg1"/>
                </a:solidFill>
                <a:latin typeface="+mn-lt"/>
              </a:defRPr>
            </a:lvl1pPr>
          </a:lstStyle>
          <a:p>
            <a:pPr rtl="0"/>
            <a:r>
              <a:rPr lang="it-IT" noProof="0"/>
              <a:t>Titolo Presentazione</a:t>
            </a:r>
          </a:p>
        </p:txBody>
      </p:sp>
    </p:spTree>
    <p:extLst>
      <p:ext uri="{BB962C8B-B14F-4D97-AF65-F5344CB8AC3E}">
        <p14:creationId xmlns:p14="http://schemas.microsoft.com/office/powerpoint/2010/main" val="2020574204"/>
      </p:ext>
    </p:extLst>
  </p:cSld>
  <p:clrMap bg1="lt1" tx1="dk1" bg2="lt2" tx2="dk2" accent1="accent1" accent2="accent2" accent3="accent3" accent4="accent4" accent5="accent5" accent6="accent6" hlink="hlink" folHlink="folHlink"/>
  <p:sldLayoutIdLst>
    <p:sldLayoutId id="2147483667" r:id="rId1"/>
    <p:sldLayoutId id="2147483652" r:id="rId2"/>
    <p:sldLayoutId id="2147483651" r:id="rId3"/>
    <p:sldLayoutId id="2147483653" r:id="rId4"/>
    <p:sldLayoutId id="2147483654" r:id="rId5"/>
    <p:sldLayoutId id="2147483655" r:id="rId6"/>
    <p:sldLayoutId id="2147483656" r:id="rId7"/>
    <p:sldLayoutId id="2147483657" r:id="rId8"/>
    <p:sldLayoutId id="2147483658" r:id="rId9"/>
    <p:sldLayoutId id="2147483659" r:id="rId10"/>
    <p:sldLayoutId id="2147483668" r:id="rId11"/>
    <p:sldLayoutId id="2147483661" r:id="rId12"/>
    <p:sldLayoutId id="2147483662" r:id="rId13"/>
    <p:sldLayoutId id="2147483663" r:id="rId14"/>
    <p:sldLayoutId id="2147483664" r:id="rId15"/>
    <p:sldLayoutId id="2147483665" r:id="rId16"/>
  </p:sldLayoutIdLst>
  <p:hf sldNum="0" hdr="0" dt="0"/>
  <p:txStyles>
    <p:titleStyle>
      <a:lvl1pPr algn="l" defTabSz="914400" rtl="0" eaLnBrk="1" latinLnBrk="0" hangingPunct="1">
        <a:lnSpc>
          <a:spcPct val="90000"/>
        </a:lnSpc>
        <a:spcBef>
          <a:spcPct val="0"/>
        </a:spcBef>
        <a:buNone/>
        <a:defRPr lang="it-IT" sz="4400" b="1" kern="1200">
          <a:solidFill>
            <a:schemeClr val="bg1"/>
          </a:solidFill>
          <a:latin typeface="Arial Black" panose="020B0A040201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lang="it-IT" sz="2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it-IT" sz="20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it-IT"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it-IT" sz="20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20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lang="it-IT"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lang="it-IT"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lang="it-IT"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lang="it-IT" sz="1800" kern="1200">
          <a:solidFill>
            <a:schemeClr val="tx1"/>
          </a:solidFill>
          <a:latin typeface="+mn-lt"/>
          <a:ea typeface="+mn-ea"/>
          <a:cs typeface="+mn-cs"/>
        </a:defRPr>
      </a:lvl9pPr>
    </p:bodyStyle>
    <p:otherStyle>
      <a:defPPr>
        <a:defRPr lang="it-IT"/>
      </a:defPPr>
      <a:lvl1pPr marL="0" algn="l" defTabSz="914400" rtl="0" eaLnBrk="1" latinLnBrk="0" hangingPunct="1">
        <a:defRPr lang="it-IT" sz="1800" kern="1200">
          <a:solidFill>
            <a:schemeClr val="tx1"/>
          </a:solidFill>
          <a:latin typeface="+mn-lt"/>
          <a:ea typeface="+mn-ea"/>
          <a:cs typeface="+mn-cs"/>
        </a:defRPr>
      </a:lvl1pPr>
      <a:lvl2pPr marL="457200" algn="l" defTabSz="914400" rtl="0" eaLnBrk="1" latinLnBrk="0" hangingPunct="1">
        <a:defRPr lang="it-IT" sz="1800" kern="1200">
          <a:solidFill>
            <a:schemeClr val="tx1"/>
          </a:solidFill>
          <a:latin typeface="+mn-lt"/>
          <a:ea typeface="+mn-ea"/>
          <a:cs typeface="+mn-cs"/>
        </a:defRPr>
      </a:lvl2pPr>
      <a:lvl3pPr marL="914400" algn="l" defTabSz="914400" rtl="0" eaLnBrk="1" latinLnBrk="0" hangingPunct="1">
        <a:defRPr lang="it-IT" sz="1800" kern="1200">
          <a:solidFill>
            <a:schemeClr val="tx1"/>
          </a:solidFill>
          <a:latin typeface="+mn-lt"/>
          <a:ea typeface="+mn-ea"/>
          <a:cs typeface="+mn-cs"/>
        </a:defRPr>
      </a:lvl3pPr>
      <a:lvl4pPr marL="1371600" algn="l" defTabSz="914400" rtl="0" eaLnBrk="1" latinLnBrk="0" hangingPunct="1">
        <a:defRPr lang="it-IT" sz="1800" kern="1200">
          <a:solidFill>
            <a:schemeClr val="tx1"/>
          </a:solidFill>
          <a:latin typeface="+mn-lt"/>
          <a:ea typeface="+mn-ea"/>
          <a:cs typeface="+mn-cs"/>
        </a:defRPr>
      </a:lvl4pPr>
      <a:lvl5pPr marL="1828800" algn="l" defTabSz="914400" rtl="0" eaLnBrk="1" latinLnBrk="0" hangingPunct="1">
        <a:defRPr lang="it-IT" sz="1800" kern="1200">
          <a:solidFill>
            <a:schemeClr val="tx1"/>
          </a:solidFill>
          <a:latin typeface="+mn-lt"/>
          <a:ea typeface="+mn-ea"/>
          <a:cs typeface="+mn-cs"/>
        </a:defRPr>
      </a:lvl5pPr>
      <a:lvl6pPr marL="2286000" algn="l" defTabSz="914400" rtl="0" eaLnBrk="1" latinLnBrk="0" hangingPunct="1">
        <a:defRPr lang="it-IT" sz="1800" kern="1200">
          <a:solidFill>
            <a:schemeClr val="tx1"/>
          </a:solidFill>
          <a:latin typeface="+mn-lt"/>
          <a:ea typeface="+mn-ea"/>
          <a:cs typeface="+mn-cs"/>
        </a:defRPr>
      </a:lvl6pPr>
      <a:lvl7pPr marL="2743200" algn="l" defTabSz="914400" rtl="0" eaLnBrk="1" latinLnBrk="0" hangingPunct="1">
        <a:defRPr lang="it-IT" sz="1800" kern="1200">
          <a:solidFill>
            <a:schemeClr val="tx1"/>
          </a:solidFill>
          <a:latin typeface="+mn-lt"/>
          <a:ea typeface="+mn-ea"/>
          <a:cs typeface="+mn-cs"/>
        </a:defRPr>
      </a:lvl7pPr>
      <a:lvl8pPr marL="3200400" algn="l" defTabSz="914400" rtl="0" eaLnBrk="1" latinLnBrk="0" hangingPunct="1">
        <a:defRPr lang="it-IT" sz="1800" kern="1200">
          <a:solidFill>
            <a:schemeClr val="tx1"/>
          </a:solidFill>
          <a:latin typeface="+mn-lt"/>
          <a:ea typeface="+mn-ea"/>
          <a:cs typeface="+mn-cs"/>
        </a:defRPr>
      </a:lvl8pPr>
      <a:lvl9pPr marL="3657600" algn="l" defTabSz="914400" rtl="0" eaLnBrk="1" latinLnBrk="0" hangingPunct="1">
        <a:defRPr lang="it-IT"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32" userDrawn="1">
          <p15:clr>
            <a:srgbClr val="F26B43"/>
          </p15:clr>
        </p15:guide>
        <p15:guide id="2" pos="3840" userDrawn="1">
          <p15:clr>
            <a:srgbClr val="F26B43"/>
          </p15:clr>
        </p15:guide>
        <p15:guide id="3" pos="5640" userDrawn="1">
          <p15:clr>
            <a:srgbClr val="F26B43"/>
          </p15:clr>
        </p15:guide>
        <p15:guide id="4" pos="1656" userDrawn="1">
          <p15:clr>
            <a:srgbClr val="F26B43"/>
          </p15:clr>
        </p15:guide>
        <p15:guide id="5" pos="520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15.xml"/><Relationship Id="rId5" Type="http://schemas.microsoft.com/office/2007/relationships/hdphoto" Target="../media/hdphoto2.wdp"/><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4.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14.jpg"/><Relationship Id="rId7" Type="http://schemas.openxmlformats.org/officeDocument/2006/relationships/image" Target="../media/image10.jpg"/><Relationship Id="rId2" Type="http://schemas.openxmlformats.org/officeDocument/2006/relationships/notesSlide" Target="../notesSlides/notesSlide15.xml"/><Relationship Id="rId1" Type="http://schemas.openxmlformats.org/officeDocument/2006/relationships/slideLayout" Target="../slideLayouts/slideLayout16.xml"/><Relationship Id="rId6" Type="http://schemas.openxmlformats.org/officeDocument/2006/relationships/hyperlink" Target="mailto:cristina.faone@univr.it" TargetMode="External"/><Relationship Id="rId5" Type="http://schemas.openxmlformats.org/officeDocument/2006/relationships/image" Target="../media/image16.jpeg"/><Relationship Id="rId4" Type="http://schemas.openxmlformats.org/officeDocument/2006/relationships/image" Target="../media/image15.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8.png"/><Relationship Id="rId4" Type="http://schemas.openxmlformats.org/officeDocument/2006/relationships/image" Target="../media/image7.sv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93A3B864-5E85-99D2-93E5-5CA1F4F35DC7}"/>
              </a:ext>
            </a:extLst>
          </p:cNvPr>
          <p:cNvSpPr>
            <a:spLocks noGrp="1"/>
          </p:cNvSpPr>
          <p:nvPr>
            <p:ph type="title"/>
          </p:nvPr>
        </p:nvSpPr>
        <p:spPr>
          <a:xfrm>
            <a:off x="433609" y="644160"/>
            <a:ext cx="5662391" cy="2057441"/>
          </a:xfrm>
        </p:spPr>
        <p:txBody>
          <a:bodyPr rtlCol="0"/>
          <a:lstStyle>
            <a:defPPr>
              <a:defRPr lang="it-IT"/>
            </a:defPPr>
          </a:lstStyle>
          <a:p>
            <a:pPr algn="ctr"/>
            <a:r>
              <a:rPr lang="en-US" sz="4000" dirty="0">
                <a:latin typeface="Modern No. 20"/>
              </a:rPr>
              <a:t>Emerging Trends in the Use of Statistical Value for Control Purposes</a:t>
            </a:r>
            <a:endParaRPr lang="en-GB" sz="4000" noProof="0" dirty="0">
              <a:latin typeface="Modern No. 20"/>
            </a:endParaRPr>
          </a:p>
        </p:txBody>
      </p:sp>
      <p:sp>
        <p:nvSpPr>
          <p:cNvPr id="9" name="Segnaposto testo 8">
            <a:extLst>
              <a:ext uri="{FF2B5EF4-FFF2-40B4-BE49-F238E27FC236}">
                <a16:creationId xmlns:a16="http://schemas.microsoft.com/office/drawing/2014/main" id="{485E0237-B9A1-0B58-E0AA-05EF84817EB4}"/>
              </a:ext>
            </a:extLst>
          </p:cNvPr>
          <p:cNvSpPr>
            <a:spLocks noGrp="1"/>
          </p:cNvSpPr>
          <p:nvPr>
            <p:ph type="body" sz="quarter" idx="28"/>
          </p:nvPr>
        </p:nvSpPr>
        <p:spPr>
          <a:xfrm>
            <a:off x="1647085" y="4063876"/>
            <a:ext cx="4078217" cy="2380338"/>
          </a:xfrm>
        </p:spPr>
        <p:txBody>
          <a:bodyPr vert="horz" lIns="91440" tIns="45720" rIns="91440" bIns="45720" rtlCol="0" anchor="t">
            <a:noAutofit/>
          </a:bodyPr>
          <a:lstStyle>
            <a:defPPr>
              <a:defRPr lang="it-IT"/>
            </a:defPPr>
          </a:lstStyle>
          <a:p>
            <a:pPr>
              <a:spcBef>
                <a:spcPts val="0"/>
              </a:spcBef>
              <a:spcAft>
                <a:spcPts val="1200"/>
              </a:spcAft>
            </a:pPr>
            <a:r>
              <a:rPr lang="en-GB" noProof="0" dirty="0"/>
              <a:t>Cristina Faone</a:t>
            </a:r>
          </a:p>
          <a:p>
            <a:r>
              <a:rPr lang="en-GB" noProof="0" dirty="0"/>
              <a:t>PhD student at the University of Verona</a:t>
            </a:r>
          </a:p>
          <a:p>
            <a:pPr>
              <a:spcBef>
                <a:spcPts val="0"/>
              </a:spcBef>
              <a:spcAft>
                <a:spcPts val="1200"/>
              </a:spcAft>
            </a:pPr>
            <a:r>
              <a:rPr lang="en-GB" noProof="0" dirty="0"/>
              <a:t>Public officer at the Italian Customs Agency</a:t>
            </a:r>
          </a:p>
          <a:p>
            <a:r>
              <a:rPr lang="en-GB" noProof="0" dirty="0"/>
              <a:t>cristina.faone@univr.it</a:t>
            </a:r>
          </a:p>
        </p:txBody>
      </p:sp>
      <p:pic>
        <p:nvPicPr>
          <p:cNvPr id="30" name="Segnaposto immagine 29" descr="Motivi grigi e blu">
            <a:extLst>
              <a:ext uri="{FF2B5EF4-FFF2-40B4-BE49-F238E27FC236}">
                <a16:creationId xmlns:a16="http://schemas.microsoft.com/office/drawing/2014/main" id="{18C88B4D-F554-49C2-A23C-DFE94D4C835B}"/>
              </a:ext>
            </a:extLst>
          </p:cNvPr>
          <p:cNvPicPr>
            <a:picLocks noGrp="1" noChangeAspect="1"/>
          </p:cNvPicPr>
          <p:nvPr>
            <p:ph type="pic" sz="quarter" idx="47"/>
          </p:nvPr>
        </p:nvPicPr>
        <p:blipFill rotWithShape="1">
          <a:blip r:embed="rId3"/>
          <a:srcRect l="25543" r="25543"/>
          <a:stretch/>
        </p:blipFill>
        <p:spPr>
          <a:xfrm>
            <a:off x="7062725" y="290357"/>
            <a:ext cx="4405503" cy="5066346"/>
          </a:xfrm>
        </p:spPr>
      </p:pic>
      <p:pic>
        <p:nvPicPr>
          <p:cNvPr id="12" name="Forma 31">
            <a:extLst>
              <a:ext uri="{FF2B5EF4-FFF2-40B4-BE49-F238E27FC236}">
                <a16:creationId xmlns:a16="http://schemas.microsoft.com/office/drawing/2014/main" id="{A2E096B7-3B4F-355B-58E5-41784AC8BE29}"/>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rcRect t="2555" b="2555"/>
          <a:stretch>
            <a:fillRect/>
          </a:stretch>
        </p:blipFill>
        <p:spPr>
          <a:xfrm>
            <a:off x="6284315" y="3984454"/>
            <a:ext cx="1570617" cy="1796820"/>
          </a:xfrm>
          <a:custGeom>
            <a:avLst/>
            <a:gdLst>
              <a:gd name="connsiteX0" fmla="*/ 0 w 4816475"/>
              <a:gd name="connsiteY0" fmla="*/ 2407444 h 4814888"/>
              <a:gd name="connsiteX1" fmla="*/ 1203722 w 4816475"/>
              <a:gd name="connsiteY1" fmla="*/ 1 h 4814888"/>
              <a:gd name="connsiteX2" fmla="*/ 3612753 w 4816475"/>
              <a:gd name="connsiteY2" fmla="*/ 1 h 4814888"/>
              <a:gd name="connsiteX3" fmla="*/ 4816475 w 4816475"/>
              <a:gd name="connsiteY3" fmla="*/ 2407444 h 4814888"/>
              <a:gd name="connsiteX4" fmla="*/ 3612753 w 4816475"/>
              <a:gd name="connsiteY4" fmla="*/ 4814887 h 4814888"/>
              <a:gd name="connsiteX5" fmla="*/ 1203722 w 4816475"/>
              <a:gd name="connsiteY5" fmla="*/ 4814887 h 4814888"/>
              <a:gd name="connsiteX6" fmla="*/ 0 w 4816475"/>
              <a:gd name="connsiteY6" fmla="*/ 2407444 h 4814888"/>
              <a:gd name="connsiteX0" fmla="*/ 0 w 4816475"/>
              <a:gd name="connsiteY0" fmla="*/ 2407443 h 4814886"/>
              <a:gd name="connsiteX1" fmla="*/ 2199402 w 4816475"/>
              <a:gd name="connsiteY1" fmla="*/ 243840 h 4814886"/>
              <a:gd name="connsiteX2" fmla="*/ 3612753 w 4816475"/>
              <a:gd name="connsiteY2" fmla="*/ 0 h 4814886"/>
              <a:gd name="connsiteX3" fmla="*/ 4816475 w 4816475"/>
              <a:gd name="connsiteY3" fmla="*/ 2407443 h 4814886"/>
              <a:gd name="connsiteX4" fmla="*/ 3612753 w 4816475"/>
              <a:gd name="connsiteY4" fmla="*/ 4814886 h 4814886"/>
              <a:gd name="connsiteX5" fmla="*/ 1203722 w 4816475"/>
              <a:gd name="connsiteY5" fmla="*/ 4814886 h 4814886"/>
              <a:gd name="connsiteX6" fmla="*/ 0 w 4816475"/>
              <a:gd name="connsiteY6" fmla="*/ 2407443 h 4814886"/>
              <a:gd name="connsiteX0" fmla="*/ 0 w 4816475"/>
              <a:gd name="connsiteY0" fmla="*/ 2163603 h 4571046"/>
              <a:gd name="connsiteX1" fmla="*/ 2199402 w 4816475"/>
              <a:gd name="connsiteY1" fmla="*/ 0 h 4571046"/>
              <a:gd name="connsiteX2" fmla="*/ 4608433 w 4816475"/>
              <a:gd name="connsiteY2" fmla="*/ 721360 h 4571046"/>
              <a:gd name="connsiteX3" fmla="*/ 4816475 w 4816475"/>
              <a:gd name="connsiteY3" fmla="*/ 2163603 h 4571046"/>
              <a:gd name="connsiteX4" fmla="*/ 3612753 w 4816475"/>
              <a:gd name="connsiteY4" fmla="*/ 4571046 h 4571046"/>
              <a:gd name="connsiteX5" fmla="*/ 1203722 w 4816475"/>
              <a:gd name="connsiteY5" fmla="*/ 4571046 h 4571046"/>
              <a:gd name="connsiteX6" fmla="*/ 0 w 4816475"/>
              <a:gd name="connsiteY6" fmla="*/ 2163603 h 4571046"/>
              <a:gd name="connsiteX0" fmla="*/ 0 w 4958715"/>
              <a:gd name="connsiteY0" fmla="*/ 2163603 h 4571046"/>
              <a:gd name="connsiteX1" fmla="*/ 2199402 w 4958715"/>
              <a:gd name="connsiteY1" fmla="*/ 0 h 4571046"/>
              <a:gd name="connsiteX2" fmla="*/ 4608433 w 4958715"/>
              <a:gd name="connsiteY2" fmla="*/ 721360 h 4571046"/>
              <a:gd name="connsiteX3" fmla="*/ 4958715 w 4958715"/>
              <a:gd name="connsiteY3" fmla="*/ 2803683 h 4571046"/>
              <a:gd name="connsiteX4" fmla="*/ 3612753 w 4958715"/>
              <a:gd name="connsiteY4" fmla="*/ 4571046 h 4571046"/>
              <a:gd name="connsiteX5" fmla="*/ 1203722 w 4958715"/>
              <a:gd name="connsiteY5" fmla="*/ 4571046 h 4571046"/>
              <a:gd name="connsiteX6" fmla="*/ 0 w 4958715"/>
              <a:gd name="connsiteY6" fmla="*/ 2163603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1161050 w 4916043"/>
              <a:gd name="connsiteY5" fmla="*/ 4571046 h 4571046"/>
              <a:gd name="connsiteX6" fmla="*/ 0 w 4916043"/>
              <a:gd name="connsiteY6" fmla="*/ 1273587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21098 w 4916043"/>
              <a:gd name="connsiteY5" fmla="*/ 3815142 h 4571046"/>
              <a:gd name="connsiteX6" fmla="*/ 0 w 4916043"/>
              <a:gd name="connsiteY6" fmla="*/ 1273587 h 4571046"/>
              <a:gd name="connsiteX0" fmla="*/ 0 w 4916043"/>
              <a:gd name="connsiteY0" fmla="*/ 1273587 h 5066346"/>
              <a:gd name="connsiteX1" fmla="*/ 2156730 w 4916043"/>
              <a:gd name="connsiteY1" fmla="*/ 0 h 5066346"/>
              <a:gd name="connsiteX2" fmla="*/ 4565761 w 4916043"/>
              <a:gd name="connsiteY2" fmla="*/ 721360 h 5066346"/>
              <a:gd name="connsiteX3" fmla="*/ 4916043 w 4916043"/>
              <a:gd name="connsiteY3" fmla="*/ 2803683 h 5066346"/>
              <a:gd name="connsiteX4" fmla="*/ 2236581 w 4916043"/>
              <a:gd name="connsiteY4" fmla="*/ 5066346 h 5066346"/>
              <a:gd name="connsiteX5" fmla="*/ 21098 w 4916043"/>
              <a:gd name="connsiteY5" fmla="*/ 3815142 h 5066346"/>
              <a:gd name="connsiteX6" fmla="*/ 0 w 4916043"/>
              <a:gd name="connsiteY6" fmla="*/ 1273587 h 5066346"/>
              <a:gd name="connsiteX0" fmla="*/ 0 w 4565761"/>
              <a:gd name="connsiteY0" fmla="*/ 1273587 h 5066346"/>
              <a:gd name="connsiteX1" fmla="*/ 2156730 w 4565761"/>
              <a:gd name="connsiteY1" fmla="*/ 0 h 5066346"/>
              <a:gd name="connsiteX2" fmla="*/ 4565761 w 4565761"/>
              <a:gd name="connsiteY2" fmla="*/ 721360 h 5066346"/>
              <a:gd name="connsiteX3" fmla="*/ 4405503 w 4565761"/>
              <a:gd name="connsiteY3" fmla="*/ 3801903 h 5066346"/>
              <a:gd name="connsiteX4" fmla="*/ 2236581 w 4565761"/>
              <a:gd name="connsiteY4" fmla="*/ 5066346 h 5066346"/>
              <a:gd name="connsiteX5" fmla="*/ 21098 w 4565761"/>
              <a:gd name="connsiteY5" fmla="*/ 3815142 h 5066346"/>
              <a:gd name="connsiteX6" fmla="*/ 0 w 4565761"/>
              <a:gd name="connsiteY6" fmla="*/ 1273587 h 5066346"/>
              <a:gd name="connsiteX0" fmla="*/ 0 w 4405503"/>
              <a:gd name="connsiteY0" fmla="*/ 1273587 h 5066346"/>
              <a:gd name="connsiteX1" fmla="*/ 2156730 w 4405503"/>
              <a:gd name="connsiteY1" fmla="*/ 0 h 5066346"/>
              <a:gd name="connsiteX2" fmla="*/ 4398121 w 4405503"/>
              <a:gd name="connsiteY2" fmla="*/ 1277620 h 5066346"/>
              <a:gd name="connsiteX3" fmla="*/ 4405503 w 4405503"/>
              <a:gd name="connsiteY3" fmla="*/ 3801903 h 5066346"/>
              <a:gd name="connsiteX4" fmla="*/ 2236581 w 4405503"/>
              <a:gd name="connsiteY4" fmla="*/ 5066346 h 5066346"/>
              <a:gd name="connsiteX5" fmla="*/ 21098 w 4405503"/>
              <a:gd name="connsiteY5" fmla="*/ 3815142 h 5066346"/>
              <a:gd name="connsiteX6" fmla="*/ 0 w 4405503"/>
              <a:gd name="connsiteY6" fmla="*/ 1273587 h 506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503" h="5066346">
                <a:moveTo>
                  <a:pt x="0" y="1273587"/>
                </a:moveTo>
                <a:lnTo>
                  <a:pt x="2156730" y="0"/>
                </a:lnTo>
                <a:lnTo>
                  <a:pt x="4398121" y="1277620"/>
                </a:lnTo>
                <a:cubicBezTo>
                  <a:pt x="4400582" y="2119048"/>
                  <a:pt x="4403042" y="2960475"/>
                  <a:pt x="4405503" y="3801903"/>
                </a:cubicBezTo>
                <a:lnTo>
                  <a:pt x="2236581" y="5066346"/>
                </a:lnTo>
                <a:lnTo>
                  <a:pt x="21098" y="3815142"/>
                </a:lnTo>
                <a:lnTo>
                  <a:pt x="0" y="1273587"/>
                </a:lnTo>
                <a:close/>
              </a:path>
            </a:pathLst>
          </a:custGeom>
        </p:spPr>
      </p:pic>
      <p:sp>
        <p:nvSpPr>
          <p:cNvPr id="2" name="CasellaDiTesto 1">
            <a:extLst>
              <a:ext uri="{FF2B5EF4-FFF2-40B4-BE49-F238E27FC236}">
                <a16:creationId xmlns:a16="http://schemas.microsoft.com/office/drawing/2014/main" id="{115DBB53-C4CC-30C3-EDA2-CA65D3672A78}"/>
              </a:ext>
            </a:extLst>
          </p:cNvPr>
          <p:cNvSpPr txBox="1"/>
          <p:nvPr/>
        </p:nvSpPr>
        <p:spPr>
          <a:xfrm>
            <a:off x="398413" y="2667622"/>
            <a:ext cx="6180949" cy="492443"/>
          </a:xfrm>
          <a:prstGeom prst="rect">
            <a:avLst/>
          </a:prstGeom>
        </p:spPr>
        <p:txBody>
          <a:bodyPr wrap="square" rtlCol="0">
            <a:spAutoFit/>
          </a:bodyPr>
          <a:lstStyle/>
          <a:p>
            <a:pPr algn="ctr"/>
            <a:r>
              <a:rPr lang="en-GB" sz="2600" noProof="0" dirty="0">
                <a:solidFill>
                  <a:schemeClr val="tx2">
                    <a:lumMod val="50000"/>
                    <a:lumOff val="50000"/>
                  </a:schemeClr>
                </a:solidFill>
                <a:latin typeface="+mj-lt"/>
                <a:ea typeface="微软雅黑"/>
                <a:cs typeface="Posterama" panose="020B0504020200020000" pitchFamily="34" charset="0"/>
              </a:rPr>
              <a:t>Seminar of ECCE – </a:t>
            </a:r>
            <a:r>
              <a:rPr lang="en-GB" sz="2600" noProof="0" dirty="0">
                <a:solidFill>
                  <a:schemeClr val="tx2">
                    <a:lumMod val="50000"/>
                    <a:lumOff val="50000"/>
                  </a:schemeClr>
                </a:solidFill>
                <a:latin typeface="+mj-lt"/>
              </a:rPr>
              <a:t>12th September 2025</a:t>
            </a:r>
            <a:endParaRPr lang="it-IT" sz="2600" dirty="0">
              <a:solidFill>
                <a:schemeClr val="tx2">
                  <a:lumMod val="50000"/>
                  <a:lumOff val="50000"/>
                </a:schemeClr>
              </a:solidFill>
              <a:latin typeface="+mj-lt"/>
              <a:ea typeface="微软雅黑"/>
              <a:cs typeface="Posterama" panose="020B0504020200020000" pitchFamily="34" charset="0"/>
            </a:endParaRPr>
          </a:p>
        </p:txBody>
      </p:sp>
    </p:spTree>
    <p:extLst>
      <p:ext uri="{BB962C8B-B14F-4D97-AF65-F5344CB8AC3E}">
        <p14:creationId xmlns:p14="http://schemas.microsoft.com/office/powerpoint/2010/main" val="38984479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394B44-6DAA-2F39-7936-79FBD9BFDD5C}"/>
            </a:ext>
          </a:extLst>
        </p:cNvPr>
        <p:cNvGrpSpPr/>
        <p:nvPr/>
      </p:nvGrpSpPr>
      <p:grpSpPr>
        <a:xfrm>
          <a:off x="0" y="0"/>
          <a:ext cx="0" cy="0"/>
          <a:chOff x="0" y="0"/>
          <a:chExt cx="0" cy="0"/>
        </a:xfrm>
      </p:grpSpPr>
      <p:sp>
        <p:nvSpPr>
          <p:cNvPr id="6" name="Figura a mano libera: Forma 5">
            <a:extLst>
              <a:ext uri="{FF2B5EF4-FFF2-40B4-BE49-F238E27FC236}">
                <a16:creationId xmlns:a16="http://schemas.microsoft.com/office/drawing/2014/main" id="{9AE53C9E-AC6B-0F2E-66FF-865682BD4246}"/>
              </a:ext>
              <a:ext uri="{C183D7F6-B498-43B3-948B-1728B52AA6E4}">
                <adec:decorative xmlns:adec="http://schemas.microsoft.com/office/drawing/2017/decorative" val="1"/>
              </a:ext>
            </a:extLst>
          </p:cNvPr>
          <p:cNvSpPr/>
          <p:nvPr/>
        </p:nvSpPr>
        <p:spPr>
          <a:xfrm>
            <a:off x="10515600" y="277210"/>
            <a:ext cx="1318919" cy="1558624"/>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8682" h="5032188">
                <a:moveTo>
                  <a:pt x="2187388" y="0"/>
                </a:moveTo>
                <a:lnTo>
                  <a:pt x="4386729" y="1261035"/>
                </a:lnTo>
                <a:cubicBezTo>
                  <a:pt x="4390713" y="2103718"/>
                  <a:pt x="4394698" y="2946400"/>
                  <a:pt x="4398682" y="3789083"/>
                </a:cubicBezTo>
                <a:lnTo>
                  <a:pt x="2193365" y="5032188"/>
                </a:lnTo>
                <a:lnTo>
                  <a:pt x="0" y="3783106"/>
                </a:lnTo>
                <a:lnTo>
                  <a:pt x="0" y="1267012"/>
                </a:lnTo>
                <a:lnTo>
                  <a:pt x="2187388" y="0"/>
                </a:lnTo>
                <a:close/>
              </a:path>
            </a:pathLst>
          </a:custGeom>
          <a:noFill/>
          <a:ln w="19050" cap="flat" cmpd="sng" algn="ctr">
            <a:solidFill>
              <a:srgbClr val="C95B3A"/>
            </a:solidFill>
            <a:prstDash val="solid"/>
            <a:miter lim="800000"/>
          </a:ln>
          <a:effectLst/>
        </p:spPr>
        <p:txBody>
          <a:bodyPr rtlCol="0" anchor="ctr"/>
          <a:lstStyle>
            <a:defPPr>
              <a:defRPr lang="it-IT"/>
            </a:defPPr>
          </a:lstStyle>
          <a:p>
            <a:pPr marL="0" marR="0" lvl="0" indent="0" algn="ctr" defTabSz="914400" rtl="0" eaLnBrk="1" fontAlgn="auto" latinLnBrk="0" hangingPunct="1">
              <a:lnSpc>
                <a:spcPct val="100000"/>
              </a:lnSpc>
              <a:spcBef>
                <a:spcPts val="0"/>
              </a:spcBef>
              <a:spcAft>
                <a:spcPts val="0"/>
              </a:spcAft>
              <a:buClrTx/>
              <a:buSzTx/>
              <a:buFontTx/>
              <a:buNone/>
              <a:tabLst/>
              <a:defRPr lang="it-IT"/>
            </a:pPr>
            <a:endParaRPr kumimoji="0" lang="en-GB" sz="1800" b="0" i="0" u="none" strike="noStrike" kern="0" cap="none" spc="0" normalizeH="0" baseline="0" noProof="0" dirty="0">
              <a:ln>
                <a:noFill/>
              </a:ln>
              <a:solidFill>
                <a:srgbClr val="F7D952"/>
              </a:solidFill>
              <a:effectLst/>
              <a:uLnTx/>
              <a:uFillTx/>
              <a:latin typeface="Posterama Text SemiBold"/>
              <a:ea typeface="+mn-ea"/>
              <a:cs typeface="+mn-cs"/>
            </a:endParaRPr>
          </a:p>
        </p:txBody>
      </p:sp>
      <p:sp>
        <p:nvSpPr>
          <p:cNvPr id="8" name="Figura a mano libera: Forma 5">
            <a:extLst>
              <a:ext uri="{FF2B5EF4-FFF2-40B4-BE49-F238E27FC236}">
                <a16:creationId xmlns:a16="http://schemas.microsoft.com/office/drawing/2014/main" id="{269A30DE-2703-A1B7-21A3-92AE47B5B281}"/>
              </a:ext>
              <a:ext uri="{C183D7F6-B498-43B3-948B-1728B52AA6E4}">
                <adec:decorative xmlns:adec="http://schemas.microsoft.com/office/drawing/2017/decorative" val="1"/>
              </a:ext>
            </a:extLst>
          </p:cNvPr>
          <p:cNvSpPr/>
          <p:nvPr/>
        </p:nvSpPr>
        <p:spPr>
          <a:xfrm>
            <a:off x="9196681" y="1056522"/>
            <a:ext cx="1318919" cy="1558624"/>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8682" h="5032188">
                <a:moveTo>
                  <a:pt x="2187388" y="0"/>
                </a:moveTo>
                <a:lnTo>
                  <a:pt x="4386729" y="1261035"/>
                </a:lnTo>
                <a:cubicBezTo>
                  <a:pt x="4390713" y="2103718"/>
                  <a:pt x="4394698" y="2946400"/>
                  <a:pt x="4398682" y="3789083"/>
                </a:cubicBezTo>
                <a:lnTo>
                  <a:pt x="2193365" y="5032188"/>
                </a:lnTo>
                <a:lnTo>
                  <a:pt x="0" y="3783106"/>
                </a:lnTo>
                <a:lnTo>
                  <a:pt x="0" y="1267012"/>
                </a:lnTo>
                <a:lnTo>
                  <a:pt x="2187388" y="0"/>
                </a:lnTo>
                <a:close/>
              </a:path>
            </a:pathLst>
          </a:custGeom>
          <a:noFill/>
          <a:ln w="19050" cap="flat" cmpd="sng" algn="ctr">
            <a:solidFill>
              <a:srgbClr val="00B0F0"/>
            </a:solidFill>
            <a:prstDash val="solid"/>
            <a:miter lim="800000"/>
          </a:ln>
          <a:effectLst/>
        </p:spPr>
        <p:txBody>
          <a:bodyPr rtlCol="0" anchor="ctr"/>
          <a:lstStyle>
            <a:defPPr>
              <a:defRPr lang="it-IT"/>
            </a:defPPr>
          </a:lstStyle>
          <a:p>
            <a:pPr marL="0" marR="0" lvl="0" indent="0" algn="ctr" defTabSz="914400" rtl="0" eaLnBrk="1" fontAlgn="auto" latinLnBrk="0" hangingPunct="1">
              <a:lnSpc>
                <a:spcPct val="100000"/>
              </a:lnSpc>
              <a:spcBef>
                <a:spcPts val="0"/>
              </a:spcBef>
              <a:spcAft>
                <a:spcPts val="0"/>
              </a:spcAft>
              <a:buClrTx/>
              <a:buSzTx/>
              <a:buFontTx/>
              <a:buNone/>
              <a:tabLst/>
              <a:defRPr lang="it-IT"/>
            </a:pPr>
            <a:endParaRPr kumimoji="0" lang="en-GB" sz="1800" b="0" i="0" u="none" strike="noStrike" kern="0" cap="none" spc="0" normalizeH="0" baseline="0" noProof="0" dirty="0">
              <a:ln>
                <a:noFill/>
              </a:ln>
              <a:solidFill>
                <a:srgbClr val="F7D952"/>
              </a:solidFill>
              <a:effectLst/>
              <a:uLnTx/>
              <a:uFillTx/>
              <a:latin typeface="Posterama Text SemiBold"/>
              <a:ea typeface="+mn-ea"/>
              <a:cs typeface="+mn-cs"/>
            </a:endParaRPr>
          </a:p>
        </p:txBody>
      </p:sp>
      <p:sp>
        <p:nvSpPr>
          <p:cNvPr id="10" name="Figura a mano libera: Forma 5">
            <a:extLst>
              <a:ext uri="{FF2B5EF4-FFF2-40B4-BE49-F238E27FC236}">
                <a16:creationId xmlns:a16="http://schemas.microsoft.com/office/drawing/2014/main" id="{82F09782-A412-7D3F-D1FB-8D1214802A09}"/>
              </a:ext>
              <a:ext uri="{C183D7F6-B498-43B3-948B-1728B52AA6E4}">
                <adec:decorative xmlns:adec="http://schemas.microsoft.com/office/drawing/2017/decorative" val="1"/>
              </a:ext>
            </a:extLst>
          </p:cNvPr>
          <p:cNvSpPr/>
          <p:nvPr/>
        </p:nvSpPr>
        <p:spPr>
          <a:xfrm>
            <a:off x="7877762" y="277210"/>
            <a:ext cx="1318919" cy="1558624"/>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8682" h="5032188">
                <a:moveTo>
                  <a:pt x="2187388" y="0"/>
                </a:moveTo>
                <a:lnTo>
                  <a:pt x="4386729" y="1261035"/>
                </a:lnTo>
                <a:cubicBezTo>
                  <a:pt x="4390713" y="2103718"/>
                  <a:pt x="4394698" y="2946400"/>
                  <a:pt x="4398682" y="3789083"/>
                </a:cubicBezTo>
                <a:lnTo>
                  <a:pt x="2193365" y="5032188"/>
                </a:lnTo>
                <a:lnTo>
                  <a:pt x="0" y="3783106"/>
                </a:lnTo>
                <a:lnTo>
                  <a:pt x="0" y="1267012"/>
                </a:lnTo>
                <a:lnTo>
                  <a:pt x="2187388" y="0"/>
                </a:lnTo>
                <a:close/>
              </a:path>
            </a:pathLst>
          </a:custGeom>
          <a:noFill/>
          <a:ln w="19050" cap="flat" cmpd="sng" algn="ctr">
            <a:solidFill>
              <a:srgbClr val="728DAB"/>
            </a:solidFill>
            <a:prstDash val="solid"/>
            <a:miter lim="800000"/>
          </a:ln>
          <a:effectLst/>
        </p:spPr>
        <p:txBody>
          <a:bodyPr rtlCol="0" anchor="ctr"/>
          <a:lstStyle>
            <a:defPPr>
              <a:defRPr lang="it-IT"/>
            </a:defPPr>
          </a:lstStyle>
          <a:p>
            <a:pPr marL="0" marR="0" lvl="0" indent="0" algn="ctr" defTabSz="914400" rtl="0" eaLnBrk="1" fontAlgn="auto" latinLnBrk="0" hangingPunct="1">
              <a:lnSpc>
                <a:spcPct val="100000"/>
              </a:lnSpc>
              <a:spcBef>
                <a:spcPts val="0"/>
              </a:spcBef>
              <a:spcAft>
                <a:spcPts val="0"/>
              </a:spcAft>
              <a:buClrTx/>
              <a:buSzTx/>
              <a:buFontTx/>
              <a:buNone/>
              <a:tabLst/>
              <a:defRPr lang="it-IT"/>
            </a:pPr>
            <a:endParaRPr kumimoji="0" lang="en-GB" sz="1800" b="0" i="0" u="none" strike="noStrike" kern="0" cap="none" spc="0" normalizeH="0" baseline="0" noProof="0" dirty="0">
              <a:ln>
                <a:noFill/>
              </a:ln>
              <a:solidFill>
                <a:srgbClr val="F7D952"/>
              </a:solidFill>
              <a:effectLst/>
              <a:uLnTx/>
              <a:uFillTx/>
              <a:latin typeface="Posterama Text SemiBold"/>
              <a:ea typeface="+mn-ea"/>
              <a:cs typeface="+mn-cs"/>
            </a:endParaRPr>
          </a:p>
        </p:txBody>
      </p:sp>
      <p:sp>
        <p:nvSpPr>
          <p:cNvPr id="5" name="CasellaDiTesto 4">
            <a:extLst>
              <a:ext uri="{FF2B5EF4-FFF2-40B4-BE49-F238E27FC236}">
                <a16:creationId xmlns:a16="http://schemas.microsoft.com/office/drawing/2014/main" id="{B2DDD935-8EC1-2AFD-6822-ED94F549C9F8}"/>
              </a:ext>
            </a:extLst>
          </p:cNvPr>
          <p:cNvSpPr txBox="1"/>
          <p:nvPr/>
        </p:nvSpPr>
        <p:spPr>
          <a:xfrm>
            <a:off x="1017431" y="3785221"/>
            <a:ext cx="1989786" cy="1372768"/>
          </a:xfrm>
          <a:prstGeom prst="rect">
            <a:avLst/>
          </a:prstGeom>
        </p:spPr>
        <p:txBody>
          <a:bodyPr wrap="square" rtlCol="0">
            <a:spAutoFit/>
          </a:bodyPr>
          <a:lstStyle/>
          <a:p>
            <a:pPr marL="0" indent="0" algn="ctr">
              <a:lnSpc>
                <a:spcPct val="100000"/>
              </a:lnSpc>
              <a:spcBef>
                <a:spcPts val="0"/>
              </a:spcBef>
              <a:buFontTx/>
              <a:buNone/>
            </a:pPr>
            <a:endParaRPr lang="it-IT" sz="1800" dirty="0">
              <a:solidFill>
                <a:prstClr val="white"/>
              </a:solidFill>
              <a:latin typeface="Posterama" panose="020B0504020200020000" pitchFamily="34" charset="0"/>
              <a:ea typeface="微软雅黑"/>
              <a:cs typeface="Posterama" panose="020B0504020200020000" pitchFamily="34" charset="0"/>
            </a:endParaRPr>
          </a:p>
        </p:txBody>
      </p:sp>
      <p:sp>
        <p:nvSpPr>
          <p:cNvPr id="11" name="CasellaDiTesto 10">
            <a:extLst>
              <a:ext uri="{FF2B5EF4-FFF2-40B4-BE49-F238E27FC236}">
                <a16:creationId xmlns:a16="http://schemas.microsoft.com/office/drawing/2014/main" id="{4CBA3554-8BB4-71DE-0339-71C943D7549A}"/>
              </a:ext>
            </a:extLst>
          </p:cNvPr>
          <p:cNvSpPr txBox="1"/>
          <p:nvPr/>
        </p:nvSpPr>
        <p:spPr>
          <a:xfrm>
            <a:off x="706023" y="702565"/>
            <a:ext cx="5852820" cy="1200329"/>
          </a:xfrm>
          <a:prstGeom prst="rect">
            <a:avLst/>
          </a:prstGeom>
          <a:noFill/>
        </p:spPr>
        <p:txBody>
          <a:bodyPr wrap="square">
            <a:spAutoFit/>
          </a:bodyPr>
          <a:lstStyle/>
          <a:p>
            <a:r>
              <a:rPr lang="it-IT" sz="3600" b="1" dirty="0" err="1">
                <a:solidFill>
                  <a:schemeClr val="bg1"/>
                </a:solidFill>
                <a:latin typeface="Modern No. 20"/>
                <a:ea typeface="+mj-ea"/>
                <a:cs typeface="+mj-cs"/>
              </a:rPr>
              <a:t>When</a:t>
            </a:r>
            <a:r>
              <a:rPr lang="it-IT" sz="3600" b="1" dirty="0">
                <a:solidFill>
                  <a:schemeClr val="bg1"/>
                </a:solidFill>
                <a:latin typeface="Modern No. 20"/>
                <a:ea typeface="+mj-ea"/>
                <a:cs typeface="+mj-cs"/>
              </a:rPr>
              <a:t> royalties and </a:t>
            </a:r>
            <a:r>
              <a:rPr lang="it-IT" sz="3600" b="1" dirty="0" err="1">
                <a:solidFill>
                  <a:schemeClr val="bg1"/>
                </a:solidFill>
                <a:latin typeface="Modern No. 20"/>
                <a:ea typeface="+mj-ea"/>
                <a:cs typeface="+mj-cs"/>
              </a:rPr>
              <a:t>license</a:t>
            </a:r>
            <a:r>
              <a:rPr lang="it-IT" sz="3600" b="1" dirty="0">
                <a:solidFill>
                  <a:schemeClr val="bg1"/>
                </a:solidFill>
                <a:latin typeface="Modern No. 20"/>
                <a:ea typeface="+mj-ea"/>
                <a:cs typeface="+mj-cs"/>
              </a:rPr>
              <a:t> </a:t>
            </a:r>
            <a:r>
              <a:rPr lang="it-IT" sz="3600" b="1" dirty="0" err="1">
                <a:solidFill>
                  <a:schemeClr val="bg1"/>
                </a:solidFill>
                <a:latin typeface="Modern No. 20"/>
                <a:ea typeface="+mj-ea"/>
                <a:cs typeface="+mj-cs"/>
              </a:rPr>
              <a:t>fees</a:t>
            </a:r>
            <a:r>
              <a:rPr lang="it-IT" sz="3600" b="1" dirty="0">
                <a:solidFill>
                  <a:schemeClr val="bg1"/>
                </a:solidFill>
                <a:latin typeface="Modern No. 20"/>
                <a:ea typeface="+mj-ea"/>
                <a:cs typeface="+mj-cs"/>
              </a:rPr>
              <a:t> are a sale </a:t>
            </a:r>
            <a:r>
              <a:rPr lang="it-IT" sz="3600" b="1" dirty="0" err="1">
                <a:solidFill>
                  <a:schemeClr val="bg1"/>
                </a:solidFill>
                <a:latin typeface="Modern No. 20"/>
                <a:ea typeface="+mj-ea"/>
                <a:cs typeface="+mj-cs"/>
              </a:rPr>
              <a:t>condition</a:t>
            </a:r>
            <a:r>
              <a:rPr lang="it-IT" sz="3600" b="1" dirty="0">
                <a:solidFill>
                  <a:schemeClr val="bg1"/>
                </a:solidFill>
                <a:latin typeface="Modern No. 20"/>
                <a:ea typeface="+mj-ea"/>
                <a:cs typeface="+mj-cs"/>
              </a:rPr>
              <a:t> ?</a:t>
            </a:r>
          </a:p>
        </p:txBody>
      </p:sp>
      <p:pic>
        <p:nvPicPr>
          <p:cNvPr id="4" name="Immagine 3" descr="Immagine che contiene testo, schermata, cartone animato, design&#10;&#10;Il contenuto generato dall'IA potrebbe non essere corretto.">
            <a:extLst>
              <a:ext uri="{FF2B5EF4-FFF2-40B4-BE49-F238E27FC236}">
                <a16:creationId xmlns:a16="http://schemas.microsoft.com/office/drawing/2014/main" id="{252BB110-957B-FB33-23D8-47DC1D748CAB}"/>
              </a:ext>
            </a:extLst>
          </p:cNvPr>
          <p:cNvPicPr>
            <a:picLocks noChangeAspect="1"/>
          </p:cNvPicPr>
          <p:nvPr/>
        </p:nvPicPr>
        <p:blipFill>
          <a:blip r:embed="rId3">
            <a:extLst>
              <a:ext uri="{BEBA8EAE-BF5A-486C-A8C5-ECC9F3942E4B}">
                <a14:imgProps xmlns:a14="http://schemas.microsoft.com/office/drawing/2010/main">
                  <a14:imgLayer r:embed="rId4">
                    <a14:imgEffect>
                      <a14:artisticPhotocopy/>
                    </a14:imgEffect>
                  </a14:imgLayer>
                </a14:imgProps>
              </a:ext>
            </a:extLst>
          </a:blip>
          <a:srcRect l="51423" r="957"/>
          <a:stretch>
            <a:fillRect/>
          </a:stretch>
        </p:blipFill>
        <p:spPr>
          <a:xfrm rot="1337592">
            <a:off x="9275608" y="3550540"/>
            <a:ext cx="2070466" cy="2282649"/>
          </a:xfrm>
          <a:prstGeom prst="rect">
            <a:avLst/>
          </a:prstGeom>
          <a:effectLst>
            <a:softEdge rad="165100"/>
          </a:effectLst>
        </p:spPr>
      </p:pic>
      <p:sp>
        <p:nvSpPr>
          <p:cNvPr id="7" name="CasellaDiTesto 6">
            <a:extLst>
              <a:ext uri="{FF2B5EF4-FFF2-40B4-BE49-F238E27FC236}">
                <a16:creationId xmlns:a16="http://schemas.microsoft.com/office/drawing/2014/main" id="{EE47A942-2887-2A0A-17FA-1880083941F2}"/>
              </a:ext>
            </a:extLst>
          </p:cNvPr>
          <p:cNvSpPr txBox="1"/>
          <p:nvPr/>
        </p:nvSpPr>
        <p:spPr>
          <a:xfrm>
            <a:off x="763011" y="3243136"/>
            <a:ext cx="7811763" cy="2785378"/>
          </a:xfrm>
          <a:prstGeom prst="rect">
            <a:avLst/>
          </a:prstGeom>
        </p:spPr>
        <p:txBody>
          <a:bodyPr wrap="square" rtlCol="0">
            <a:spAutoFit/>
          </a:bodyPr>
          <a:lstStyle/>
          <a:p>
            <a:endParaRPr lang="en-US" sz="2000" dirty="0">
              <a:solidFill>
                <a:schemeClr val="bg1"/>
              </a:solidFill>
              <a:latin typeface="Modern No. 20" panose="02070704070505020303" pitchFamily="18" charset="0"/>
            </a:endParaRPr>
          </a:p>
          <a:p>
            <a:pPr>
              <a:spcAft>
                <a:spcPts val="600"/>
              </a:spcAft>
            </a:pPr>
            <a:r>
              <a:rPr lang="en-GB" sz="2000" noProof="0" dirty="0">
                <a:solidFill>
                  <a:schemeClr val="bg1"/>
                </a:solidFill>
                <a:latin typeface="Modern No. 20" panose="02070704070505020303" pitchFamily="18" charset="0"/>
              </a:rPr>
              <a:t>When any of the following conditions is met: </a:t>
            </a:r>
          </a:p>
          <a:p>
            <a:pPr marL="447675" indent="-447675" algn="just">
              <a:spcAft>
                <a:spcPts val="600"/>
              </a:spcAft>
            </a:pPr>
            <a:r>
              <a:rPr lang="en-GB" sz="2000" noProof="0" dirty="0">
                <a:solidFill>
                  <a:schemeClr val="bg1"/>
                </a:solidFill>
                <a:latin typeface="Modern No. 20" panose="02070704070505020303" pitchFamily="18" charset="0"/>
              </a:rPr>
              <a:t>(a) </a:t>
            </a:r>
            <a:r>
              <a:rPr lang="en-GB" sz="2000" b="1" noProof="0" dirty="0">
                <a:solidFill>
                  <a:schemeClr val="bg1"/>
                </a:solidFill>
                <a:latin typeface="Modern No. 20" panose="02070704070505020303" pitchFamily="18" charset="0"/>
              </a:rPr>
              <a:t>the seller or a person related to the seller</a:t>
            </a:r>
            <a:r>
              <a:rPr lang="en-GB" sz="2000" noProof="0" dirty="0">
                <a:solidFill>
                  <a:schemeClr val="bg1"/>
                </a:solidFill>
                <a:latin typeface="Modern No. 20" panose="02070704070505020303" pitchFamily="18" charset="0"/>
              </a:rPr>
              <a:t> requires the buyer to make this payment; </a:t>
            </a:r>
          </a:p>
          <a:p>
            <a:pPr marL="447675" indent="-447675" algn="just">
              <a:spcAft>
                <a:spcPts val="600"/>
              </a:spcAft>
            </a:pPr>
            <a:r>
              <a:rPr lang="en-GB" sz="2000" noProof="0" dirty="0">
                <a:solidFill>
                  <a:schemeClr val="bg1"/>
                </a:solidFill>
                <a:latin typeface="Modern No. 20" panose="02070704070505020303" pitchFamily="18" charset="0"/>
              </a:rPr>
              <a:t>(b) the payment by the buyer is made to satisfy an obligation of the seller, in accordance with contractual obligations; </a:t>
            </a:r>
          </a:p>
          <a:p>
            <a:pPr marL="447675" indent="-447675" algn="just">
              <a:spcAft>
                <a:spcPts val="600"/>
              </a:spcAft>
            </a:pPr>
            <a:r>
              <a:rPr lang="en-GB" sz="2000" noProof="0" dirty="0">
                <a:solidFill>
                  <a:schemeClr val="bg1"/>
                </a:solidFill>
                <a:latin typeface="Modern No. 20" panose="02070704070505020303" pitchFamily="18" charset="0"/>
              </a:rPr>
              <a:t>(c) the goods cannot be sold to, or purchased by, the buyer without payment of the royalties or license fees to a licensor.</a:t>
            </a:r>
            <a:endParaRPr lang="en-GB" sz="2000" noProof="0" dirty="0">
              <a:solidFill>
                <a:schemeClr val="bg1"/>
              </a:solidFill>
              <a:latin typeface="Modern No. 20" panose="02070704070505020303" pitchFamily="18" charset="0"/>
              <a:ea typeface="微软雅黑"/>
              <a:cs typeface="Posterama" panose="020B0504020200020000" pitchFamily="34" charset="0"/>
            </a:endParaRPr>
          </a:p>
        </p:txBody>
      </p:sp>
      <p:sp>
        <p:nvSpPr>
          <p:cNvPr id="9" name="CasellaDiTesto 8">
            <a:extLst>
              <a:ext uri="{FF2B5EF4-FFF2-40B4-BE49-F238E27FC236}">
                <a16:creationId xmlns:a16="http://schemas.microsoft.com/office/drawing/2014/main" id="{38E914C9-D5BD-0D7D-DC59-42387F42E7FD}"/>
              </a:ext>
            </a:extLst>
          </p:cNvPr>
          <p:cNvSpPr txBox="1"/>
          <p:nvPr/>
        </p:nvSpPr>
        <p:spPr>
          <a:xfrm>
            <a:off x="575291" y="2756090"/>
            <a:ext cx="8841219" cy="430887"/>
          </a:xfrm>
          <a:prstGeom prst="rect">
            <a:avLst/>
          </a:prstGeom>
        </p:spPr>
        <p:txBody>
          <a:bodyPr wrap="square" rtlCol="0">
            <a:spAutoFit/>
          </a:bodyPr>
          <a:lstStyle/>
          <a:p>
            <a:r>
              <a:rPr lang="en-US" sz="2200" u="sng" cap="small" dirty="0">
                <a:solidFill>
                  <a:schemeClr val="bg1"/>
                </a:solidFill>
                <a:latin typeface="Modern No. 20" panose="02070704070505020303" pitchFamily="18" charset="0"/>
              </a:rPr>
              <a:t>Article 136(4) Implementing Regulation </a:t>
            </a:r>
            <a:r>
              <a:rPr lang="it-IT" sz="2200" b="1" u="sng" cap="small" dirty="0">
                <a:solidFill>
                  <a:schemeClr val="bg1"/>
                </a:solidFill>
                <a:latin typeface="Modern No. 20" panose="02070704070505020303" pitchFamily="18" charset="0"/>
              </a:rPr>
              <a:t>(</a:t>
            </a:r>
            <a:r>
              <a:rPr lang="it-IT" sz="2200" u="sng" cap="small" dirty="0">
                <a:solidFill>
                  <a:schemeClr val="bg1"/>
                </a:solidFill>
                <a:latin typeface="Modern No. 20" panose="02070704070505020303" pitchFamily="18" charset="0"/>
              </a:rPr>
              <a:t>EU) 2015/2447 </a:t>
            </a:r>
          </a:p>
        </p:txBody>
      </p:sp>
    </p:spTree>
    <p:extLst>
      <p:ext uri="{BB962C8B-B14F-4D97-AF65-F5344CB8AC3E}">
        <p14:creationId xmlns:p14="http://schemas.microsoft.com/office/powerpoint/2010/main" val="30174331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56FF65-1530-7C1E-2B8D-7D1831906456}"/>
            </a:ext>
          </a:extLst>
        </p:cNvPr>
        <p:cNvGrpSpPr/>
        <p:nvPr/>
      </p:nvGrpSpPr>
      <p:grpSpPr>
        <a:xfrm>
          <a:off x="0" y="0"/>
          <a:ext cx="0" cy="0"/>
          <a:chOff x="0" y="0"/>
          <a:chExt cx="0" cy="0"/>
        </a:xfrm>
      </p:grpSpPr>
      <p:sp>
        <p:nvSpPr>
          <p:cNvPr id="6" name="Figura a mano libera: Forma 5">
            <a:extLst>
              <a:ext uri="{FF2B5EF4-FFF2-40B4-BE49-F238E27FC236}">
                <a16:creationId xmlns:a16="http://schemas.microsoft.com/office/drawing/2014/main" id="{6E2EEB4B-C42A-765F-98CE-5E1407258A39}"/>
              </a:ext>
              <a:ext uri="{C183D7F6-B498-43B3-948B-1728B52AA6E4}">
                <adec:decorative xmlns:adec="http://schemas.microsoft.com/office/drawing/2017/decorative" val="1"/>
              </a:ext>
            </a:extLst>
          </p:cNvPr>
          <p:cNvSpPr/>
          <p:nvPr/>
        </p:nvSpPr>
        <p:spPr>
          <a:xfrm>
            <a:off x="10515600" y="277210"/>
            <a:ext cx="1318919" cy="1558624"/>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8682" h="5032188">
                <a:moveTo>
                  <a:pt x="2187388" y="0"/>
                </a:moveTo>
                <a:lnTo>
                  <a:pt x="4386729" y="1261035"/>
                </a:lnTo>
                <a:cubicBezTo>
                  <a:pt x="4390713" y="2103718"/>
                  <a:pt x="4394698" y="2946400"/>
                  <a:pt x="4398682" y="3789083"/>
                </a:cubicBezTo>
                <a:lnTo>
                  <a:pt x="2193365" y="5032188"/>
                </a:lnTo>
                <a:lnTo>
                  <a:pt x="0" y="3783106"/>
                </a:lnTo>
                <a:lnTo>
                  <a:pt x="0" y="1267012"/>
                </a:lnTo>
                <a:lnTo>
                  <a:pt x="2187388" y="0"/>
                </a:lnTo>
                <a:close/>
              </a:path>
            </a:pathLst>
          </a:custGeom>
          <a:noFill/>
          <a:ln w="19050" cap="flat" cmpd="sng" algn="ctr">
            <a:solidFill>
              <a:srgbClr val="C95B3A"/>
            </a:solidFill>
            <a:prstDash val="solid"/>
            <a:miter lim="800000"/>
          </a:ln>
          <a:effectLst/>
        </p:spPr>
        <p:txBody>
          <a:bodyPr rtlCol="0" anchor="ctr"/>
          <a:lstStyle>
            <a:defPPr>
              <a:defRPr lang="it-IT"/>
            </a:defPPr>
          </a:lstStyle>
          <a:p>
            <a:pPr marL="0" marR="0" lvl="0" indent="0" algn="ctr" defTabSz="914400" rtl="0" eaLnBrk="1" fontAlgn="auto" latinLnBrk="0" hangingPunct="1">
              <a:lnSpc>
                <a:spcPct val="100000"/>
              </a:lnSpc>
              <a:spcBef>
                <a:spcPts val="0"/>
              </a:spcBef>
              <a:spcAft>
                <a:spcPts val="0"/>
              </a:spcAft>
              <a:buClrTx/>
              <a:buSzTx/>
              <a:buFontTx/>
              <a:buNone/>
              <a:tabLst/>
              <a:defRPr lang="it-IT"/>
            </a:pPr>
            <a:endParaRPr kumimoji="0" lang="en-GB" sz="1800" b="0" i="0" u="none" strike="noStrike" kern="0" cap="none" spc="0" normalizeH="0" baseline="0" noProof="0" dirty="0">
              <a:ln>
                <a:noFill/>
              </a:ln>
              <a:solidFill>
                <a:srgbClr val="F7D952"/>
              </a:solidFill>
              <a:effectLst/>
              <a:uLnTx/>
              <a:uFillTx/>
              <a:latin typeface="Posterama Text SemiBold"/>
              <a:ea typeface="+mn-ea"/>
              <a:cs typeface="+mn-cs"/>
            </a:endParaRPr>
          </a:p>
        </p:txBody>
      </p:sp>
      <p:sp>
        <p:nvSpPr>
          <p:cNvPr id="8" name="Figura a mano libera: Forma 5">
            <a:extLst>
              <a:ext uri="{FF2B5EF4-FFF2-40B4-BE49-F238E27FC236}">
                <a16:creationId xmlns:a16="http://schemas.microsoft.com/office/drawing/2014/main" id="{5FCCB375-E405-9D9D-6634-F9921135CFFF}"/>
              </a:ext>
              <a:ext uri="{C183D7F6-B498-43B3-948B-1728B52AA6E4}">
                <adec:decorative xmlns:adec="http://schemas.microsoft.com/office/drawing/2017/decorative" val="1"/>
              </a:ext>
            </a:extLst>
          </p:cNvPr>
          <p:cNvSpPr/>
          <p:nvPr/>
        </p:nvSpPr>
        <p:spPr>
          <a:xfrm>
            <a:off x="9196681" y="1056522"/>
            <a:ext cx="1318919" cy="1558624"/>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8682" h="5032188">
                <a:moveTo>
                  <a:pt x="2187388" y="0"/>
                </a:moveTo>
                <a:lnTo>
                  <a:pt x="4386729" y="1261035"/>
                </a:lnTo>
                <a:cubicBezTo>
                  <a:pt x="4390713" y="2103718"/>
                  <a:pt x="4394698" y="2946400"/>
                  <a:pt x="4398682" y="3789083"/>
                </a:cubicBezTo>
                <a:lnTo>
                  <a:pt x="2193365" y="5032188"/>
                </a:lnTo>
                <a:lnTo>
                  <a:pt x="0" y="3783106"/>
                </a:lnTo>
                <a:lnTo>
                  <a:pt x="0" y="1267012"/>
                </a:lnTo>
                <a:lnTo>
                  <a:pt x="2187388" y="0"/>
                </a:lnTo>
                <a:close/>
              </a:path>
            </a:pathLst>
          </a:custGeom>
          <a:noFill/>
          <a:ln w="19050" cap="flat" cmpd="sng" algn="ctr">
            <a:solidFill>
              <a:srgbClr val="00B0F0"/>
            </a:solidFill>
            <a:prstDash val="solid"/>
            <a:miter lim="800000"/>
          </a:ln>
          <a:effectLst/>
        </p:spPr>
        <p:txBody>
          <a:bodyPr rtlCol="0" anchor="ctr"/>
          <a:lstStyle>
            <a:defPPr>
              <a:defRPr lang="it-IT"/>
            </a:defPPr>
          </a:lstStyle>
          <a:p>
            <a:pPr marL="0" marR="0" lvl="0" indent="0" algn="ctr" defTabSz="914400" rtl="0" eaLnBrk="1" fontAlgn="auto" latinLnBrk="0" hangingPunct="1">
              <a:lnSpc>
                <a:spcPct val="100000"/>
              </a:lnSpc>
              <a:spcBef>
                <a:spcPts val="0"/>
              </a:spcBef>
              <a:spcAft>
                <a:spcPts val="0"/>
              </a:spcAft>
              <a:buClrTx/>
              <a:buSzTx/>
              <a:buFontTx/>
              <a:buNone/>
              <a:tabLst/>
              <a:defRPr lang="it-IT"/>
            </a:pPr>
            <a:endParaRPr kumimoji="0" lang="en-GB" sz="1800" b="0" i="0" u="none" strike="noStrike" kern="0" cap="none" spc="0" normalizeH="0" baseline="0" noProof="0" dirty="0">
              <a:ln>
                <a:noFill/>
              </a:ln>
              <a:solidFill>
                <a:srgbClr val="F7D952"/>
              </a:solidFill>
              <a:effectLst/>
              <a:uLnTx/>
              <a:uFillTx/>
              <a:latin typeface="Posterama Text SemiBold"/>
              <a:ea typeface="+mn-ea"/>
              <a:cs typeface="+mn-cs"/>
            </a:endParaRPr>
          </a:p>
        </p:txBody>
      </p:sp>
      <p:sp>
        <p:nvSpPr>
          <p:cNvPr id="10" name="Figura a mano libera: Forma 5">
            <a:extLst>
              <a:ext uri="{FF2B5EF4-FFF2-40B4-BE49-F238E27FC236}">
                <a16:creationId xmlns:a16="http://schemas.microsoft.com/office/drawing/2014/main" id="{CEE33642-DEEC-0DA1-E4D8-AFE633C7A490}"/>
              </a:ext>
              <a:ext uri="{C183D7F6-B498-43B3-948B-1728B52AA6E4}">
                <adec:decorative xmlns:adec="http://schemas.microsoft.com/office/drawing/2017/decorative" val="1"/>
              </a:ext>
            </a:extLst>
          </p:cNvPr>
          <p:cNvSpPr/>
          <p:nvPr/>
        </p:nvSpPr>
        <p:spPr>
          <a:xfrm>
            <a:off x="7877762" y="277210"/>
            <a:ext cx="1318919" cy="1558624"/>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8682" h="5032188">
                <a:moveTo>
                  <a:pt x="2187388" y="0"/>
                </a:moveTo>
                <a:lnTo>
                  <a:pt x="4386729" y="1261035"/>
                </a:lnTo>
                <a:cubicBezTo>
                  <a:pt x="4390713" y="2103718"/>
                  <a:pt x="4394698" y="2946400"/>
                  <a:pt x="4398682" y="3789083"/>
                </a:cubicBezTo>
                <a:lnTo>
                  <a:pt x="2193365" y="5032188"/>
                </a:lnTo>
                <a:lnTo>
                  <a:pt x="0" y="3783106"/>
                </a:lnTo>
                <a:lnTo>
                  <a:pt x="0" y="1267012"/>
                </a:lnTo>
                <a:lnTo>
                  <a:pt x="2187388" y="0"/>
                </a:lnTo>
                <a:close/>
              </a:path>
            </a:pathLst>
          </a:custGeom>
          <a:noFill/>
          <a:ln w="19050" cap="flat" cmpd="sng" algn="ctr">
            <a:solidFill>
              <a:srgbClr val="728DAB"/>
            </a:solidFill>
            <a:prstDash val="solid"/>
            <a:miter lim="800000"/>
          </a:ln>
          <a:effectLst/>
        </p:spPr>
        <p:txBody>
          <a:bodyPr rtlCol="0" anchor="ctr"/>
          <a:lstStyle>
            <a:defPPr>
              <a:defRPr lang="it-IT"/>
            </a:defPPr>
          </a:lstStyle>
          <a:p>
            <a:pPr marL="0" marR="0" lvl="0" indent="0" algn="ctr" defTabSz="914400" rtl="0" eaLnBrk="1" fontAlgn="auto" latinLnBrk="0" hangingPunct="1">
              <a:lnSpc>
                <a:spcPct val="100000"/>
              </a:lnSpc>
              <a:spcBef>
                <a:spcPts val="0"/>
              </a:spcBef>
              <a:spcAft>
                <a:spcPts val="0"/>
              </a:spcAft>
              <a:buClrTx/>
              <a:buSzTx/>
              <a:buFontTx/>
              <a:buNone/>
              <a:tabLst/>
              <a:defRPr lang="it-IT"/>
            </a:pPr>
            <a:endParaRPr kumimoji="0" lang="en-GB" sz="1800" b="0" i="0" u="none" strike="noStrike" kern="0" cap="none" spc="0" normalizeH="0" baseline="0" noProof="0" dirty="0">
              <a:ln>
                <a:noFill/>
              </a:ln>
              <a:solidFill>
                <a:srgbClr val="F7D952"/>
              </a:solidFill>
              <a:effectLst/>
              <a:uLnTx/>
              <a:uFillTx/>
              <a:latin typeface="Posterama Text SemiBold"/>
              <a:ea typeface="+mn-ea"/>
              <a:cs typeface="+mn-cs"/>
            </a:endParaRPr>
          </a:p>
        </p:txBody>
      </p:sp>
      <p:sp>
        <p:nvSpPr>
          <p:cNvPr id="5" name="CasellaDiTesto 4">
            <a:extLst>
              <a:ext uri="{FF2B5EF4-FFF2-40B4-BE49-F238E27FC236}">
                <a16:creationId xmlns:a16="http://schemas.microsoft.com/office/drawing/2014/main" id="{21628790-08CC-D6A5-05BD-8536F4A6274A}"/>
              </a:ext>
            </a:extLst>
          </p:cNvPr>
          <p:cNvSpPr txBox="1"/>
          <p:nvPr/>
        </p:nvSpPr>
        <p:spPr>
          <a:xfrm>
            <a:off x="1017431" y="3785221"/>
            <a:ext cx="1989786" cy="1372768"/>
          </a:xfrm>
          <a:prstGeom prst="rect">
            <a:avLst/>
          </a:prstGeom>
        </p:spPr>
        <p:txBody>
          <a:bodyPr wrap="square" rtlCol="0">
            <a:spAutoFit/>
          </a:bodyPr>
          <a:lstStyle/>
          <a:p>
            <a:pPr marL="0" indent="0" algn="ctr">
              <a:lnSpc>
                <a:spcPct val="100000"/>
              </a:lnSpc>
              <a:spcBef>
                <a:spcPts val="0"/>
              </a:spcBef>
              <a:buFontTx/>
              <a:buNone/>
            </a:pPr>
            <a:endParaRPr lang="it-IT" sz="1800" dirty="0">
              <a:solidFill>
                <a:prstClr val="white"/>
              </a:solidFill>
              <a:latin typeface="Posterama" panose="020B0504020200020000" pitchFamily="34" charset="0"/>
              <a:ea typeface="微软雅黑"/>
              <a:cs typeface="Posterama" panose="020B0504020200020000" pitchFamily="34" charset="0"/>
            </a:endParaRPr>
          </a:p>
        </p:txBody>
      </p:sp>
      <p:sp>
        <p:nvSpPr>
          <p:cNvPr id="9" name="CasellaDiTesto 8">
            <a:extLst>
              <a:ext uri="{FF2B5EF4-FFF2-40B4-BE49-F238E27FC236}">
                <a16:creationId xmlns:a16="http://schemas.microsoft.com/office/drawing/2014/main" id="{8083C35C-6967-1CDB-6FDD-50F97AF20887}"/>
              </a:ext>
            </a:extLst>
          </p:cNvPr>
          <p:cNvSpPr txBox="1"/>
          <p:nvPr/>
        </p:nvSpPr>
        <p:spPr>
          <a:xfrm>
            <a:off x="761190" y="1941005"/>
            <a:ext cx="7589523" cy="3908762"/>
          </a:xfrm>
          <a:prstGeom prst="rect">
            <a:avLst/>
          </a:prstGeom>
        </p:spPr>
        <p:txBody>
          <a:bodyPr wrap="square" rtlCol="0">
            <a:spAutoFit/>
          </a:bodyPr>
          <a:lstStyle/>
          <a:p>
            <a:endParaRPr lang="it-IT" dirty="0">
              <a:solidFill>
                <a:schemeClr val="bg1"/>
              </a:solidFill>
            </a:endParaRPr>
          </a:p>
          <a:p>
            <a:pPr algn="just">
              <a:spcAft>
                <a:spcPts val="1200"/>
              </a:spcAft>
            </a:pPr>
            <a:r>
              <a:rPr lang="en-US" sz="2000" dirty="0">
                <a:solidFill>
                  <a:schemeClr val="bg1"/>
                </a:solidFill>
                <a:latin typeface="Modern No. 20" panose="02070704070505020303" pitchFamily="18" charset="0"/>
              </a:rPr>
              <a:t>1.</a:t>
            </a:r>
            <a:r>
              <a:rPr lang="en-US" sz="2000" i="1" dirty="0">
                <a:solidFill>
                  <a:schemeClr val="bg1"/>
                </a:solidFill>
                <a:latin typeface="Modern No. 20" panose="02070704070505020303" pitchFamily="18" charset="0"/>
              </a:rPr>
              <a:t> Two persons shall be deemed to be </a:t>
            </a:r>
            <a:r>
              <a:rPr lang="en-US" sz="2000" b="1" i="1" u="sng" dirty="0">
                <a:solidFill>
                  <a:schemeClr val="bg1"/>
                </a:solidFill>
                <a:latin typeface="Modern No. 20" panose="02070704070505020303" pitchFamily="18" charset="0"/>
              </a:rPr>
              <a:t>related</a:t>
            </a:r>
            <a:r>
              <a:rPr lang="en-US" sz="2000" i="1" dirty="0">
                <a:solidFill>
                  <a:schemeClr val="bg1"/>
                </a:solidFill>
                <a:latin typeface="Modern No. 20" panose="02070704070505020303" pitchFamily="18" charset="0"/>
              </a:rPr>
              <a:t> if one of the following conditions is fulfilled:</a:t>
            </a:r>
          </a:p>
          <a:p>
            <a:pPr algn="just">
              <a:spcAft>
                <a:spcPts val="1200"/>
              </a:spcAft>
            </a:pPr>
            <a:r>
              <a:rPr lang="en-US" sz="2000" i="1" dirty="0">
                <a:solidFill>
                  <a:schemeClr val="bg1"/>
                </a:solidFill>
                <a:latin typeface="Modern No. 20" panose="02070704070505020303" pitchFamily="18" charset="0"/>
              </a:rPr>
              <a:t>(e) one of them </a:t>
            </a:r>
            <a:r>
              <a:rPr lang="en-US" sz="2000" b="1" i="1" u="sng" dirty="0">
                <a:solidFill>
                  <a:schemeClr val="bg1"/>
                </a:solidFill>
                <a:latin typeface="Modern No. 20" panose="02070704070505020303" pitchFamily="18" charset="0"/>
              </a:rPr>
              <a:t>directly or indirectly controls </a:t>
            </a:r>
            <a:r>
              <a:rPr lang="en-US" sz="2000" i="1" dirty="0">
                <a:solidFill>
                  <a:schemeClr val="bg1"/>
                </a:solidFill>
                <a:latin typeface="Modern No. 20" panose="02070704070505020303" pitchFamily="18" charset="0"/>
              </a:rPr>
              <a:t>the other; </a:t>
            </a:r>
          </a:p>
          <a:p>
            <a:pPr algn="just">
              <a:spcAft>
                <a:spcPts val="1200"/>
              </a:spcAft>
            </a:pPr>
            <a:r>
              <a:rPr lang="en-US" sz="2000" i="1" dirty="0">
                <a:solidFill>
                  <a:schemeClr val="bg1"/>
                </a:solidFill>
                <a:latin typeface="Modern No. 20" panose="02070704070505020303" pitchFamily="18" charset="0"/>
              </a:rPr>
              <a:t>(f) both of them are </a:t>
            </a:r>
            <a:r>
              <a:rPr lang="en-US" sz="2000" b="1" i="1" u="sng" dirty="0">
                <a:solidFill>
                  <a:schemeClr val="bg1"/>
                </a:solidFill>
                <a:latin typeface="Modern No. 20" panose="02070704070505020303" pitchFamily="18" charset="0"/>
              </a:rPr>
              <a:t>directly or indirectly controlled </a:t>
            </a:r>
            <a:r>
              <a:rPr lang="en-US" sz="2000" i="1" dirty="0">
                <a:solidFill>
                  <a:schemeClr val="bg1"/>
                </a:solidFill>
                <a:latin typeface="Modern No. 20" panose="02070704070505020303" pitchFamily="18" charset="0"/>
              </a:rPr>
              <a:t>by a third person; </a:t>
            </a:r>
          </a:p>
          <a:p>
            <a:pPr algn="just">
              <a:spcAft>
                <a:spcPts val="1200"/>
              </a:spcAft>
            </a:pPr>
            <a:r>
              <a:rPr lang="en-US" sz="2000" i="1" dirty="0">
                <a:solidFill>
                  <a:schemeClr val="bg1"/>
                </a:solidFill>
                <a:latin typeface="Modern No. 20" panose="02070704070505020303" pitchFamily="18" charset="0"/>
              </a:rPr>
              <a:t>(g) together they c</a:t>
            </a:r>
            <a:r>
              <a:rPr lang="en-US" sz="2000" b="1" i="1" u="sng" dirty="0">
                <a:solidFill>
                  <a:schemeClr val="bg1"/>
                </a:solidFill>
                <a:latin typeface="Modern No. 20" panose="02070704070505020303" pitchFamily="18" charset="0"/>
              </a:rPr>
              <a:t>ontrol a third person directly or indirectly</a:t>
            </a:r>
            <a:r>
              <a:rPr lang="en-US" sz="2000" i="1" dirty="0">
                <a:solidFill>
                  <a:schemeClr val="bg1"/>
                </a:solidFill>
                <a:latin typeface="Modern No. 20" panose="02070704070505020303" pitchFamily="18" charset="0"/>
              </a:rPr>
              <a:t>; </a:t>
            </a:r>
            <a:endParaRPr lang="en-US" sz="2000" i="1" dirty="0">
              <a:solidFill>
                <a:schemeClr val="bg1"/>
              </a:solidFill>
              <a:latin typeface="Modern No. 20" panose="02070704070505020303" pitchFamily="18" charset="0"/>
              <a:ea typeface="微软雅黑"/>
              <a:cs typeface="Posterama" panose="020B0504020200020000" pitchFamily="34" charset="0"/>
            </a:endParaRPr>
          </a:p>
          <a:p>
            <a:pPr algn="just">
              <a:spcAft>
                <a:spcPts val="1200"/>
              </a:spcAft>
            </a:pPr>
            <a:r>
              <a:rPr lang="en-US" sz="2000" i="1" dirty="0">
                <a:solidFill>
                  <a:schemeClr val="bg1"/>
                </a:solidFill>
                <a:latin typeface="Modern No. 20" panose="02070704070505020303" pitchFamily="18" charset="0"/>
                <a:ea typeface="微软雅黑"/>
                <a:cs typeface="Posterama" panose="020B0504020200020000" pitchFamily="34" charset="0"/>
              </a:rPr>
              <a:t>…</a:t>
            </a:r>
          </a:p>
          <a:p>
            <a:pPr algn="just">
              <a:spcAft>
                <a:spcPts val="1200"/>
              </a:spcAft>
            </a:pPr>
            <a:r>
              <a:rPr lang="en-US" sz="2000" dirty="0">
                <a:solidFill>
                  <a:schemeClr val="bg1"/>
                </a:solidFill>
                <a:latin typeface="Modern No. 20" panose="02070704070505020303" pitchFamily="18" charset="0"/>
                <a:ea typeface="微软雅黑"/>
                <a:cs typeface="Posterama" panose="020B0504020200020000" pitchFamily="34" charset="0"/>
              </a:rPr>
              <a:t>3.</a:t>
            </a:r>
            <a:r>
              <a:rPr lang="en-US" sz="2000" i="1" dirty="0">
                <a:solidFill>
                  <a:schemeClr val="bg1"/>
                </a:solidFill>
                <a:latin typeface="Modern No. 20" panose="02070704070505020303" pitchFamily="18" charset="0"/>
                <a:ea typeface="微软雅黑"/>
                <a:cs typeface="Posterama" panose="020B0504020200020000" pitchFamily="34" charset="0"/>
              </a:rPr>
              <a:t> </a:t>
            </a:r>
            <a:r>
              <a:rPr lang="en-US" sz="2000" i="1" dirty="0">
                <a:solidFill>
                  <a:schemeClr val="bg1"/>
                </a:solidFill>
                <a:latin typeface="Modern No. 20" panose="02070704070505020303" pitchFamily="18" charset="0"/>
              </a:rPr>
              <a:t>For the purposes of paragraph 1(e),(f) and (g) one person is deemed to </a:t>
            </a:r>
            <a:r>
              <a:rPr lang="en-US" sz="2000" b="1" i="1" u="sng" dirty="0">
                <a:solidFill>
                  <a:schemeClr val="bg1"/>
                </a:solidFill>
                <a:latin typeface="Modern No. 20" panose="02070704070505020303" pitchFamily="18" charset="0"/>
              </a:rPr>
              <a:t>control</a:t>
            </a:r>
            <a:r>
              <a:rPr lang="en-US" sz="2000" i="1" dirty="0">
                <a:solidFill>
                  <a:schemeClr val="bg1"/>
                </a:solidFill>
                <a:latin typeface="Modern No. 20" panose="02070704070505020303" pitchFamily="18" charset="0"/>
              </a:rPr>
              <a:t> another when the former is l</a:t>
            </a:r>
            <a:r>
              <a:rPr lang="en-US" sz="2000" b="1" i="1" u="sng" dirty="0">
                <a:solidFill>
                  <a:schemeClr val="bg1"/>
                </a:solidFill>
                <a:latin typeface="Modern No. 20" panose="02070704070505020303" pitchFamily="18" charset="0"/>
              </a:rPr>
              <a:t>egally or operationally</a:t>
            </a:r>
            <a:r>
              <a:rPr lang="en-US" sz="2000" i="1" dirty="0">
                <a:solidFill>
                  <a:schemeClr val="bg1"/>
                </a:solidFill>
                <a:latin typeface="Modern No. 20" panose="02070704070505020303" pitchFamily="18" charset="0"/>
              </a:rPr>
              <a:t> in a position to </a:t>
            </a:r>
            <a:r>
              <a:rPr lang="en-US" sz="2000" b="1" i="1" u="sng" dirty="0">
                <a:solidFill>
                  <a:schemeClr val="bg1"/>
                </a:solidFill>
                <a:latin typeface="Modern No. 20" panose="02070704070505020303" pitchFamily="18" charset="0"/>
              </a:rPr>
              <a:t>exercise direction</a:t>
            </a:r>
            <a:r>
              <a:rPr lang="en-US" sz="2000" i="1" dirty="0">
                <a:solidFill>
                  <a:schemeClr val="bg1"/>
                </a:solidFill>
                <a:latin typeface="Modern No. 20" panose="02070704070505020303" pitchFamily="18" charset="0"/>
              </a:rPr>
              <a:t> over the latter. </a:t>
            </a:r>
            <a:endParaRPr lang="it-IT" sz="2000" i="1" dirty="0">
              <a:solidFill>
                <a:schemeClr val="bg1"/>
              </a:solidFill>
              <a:latin typeface="Modern No. 20" panose="02070704070505020303" pitchFamily="18" charset="0"/>
              <a:ea typeface="微软雅黑"/>
              <a:cs typeface="Posterama" panose="020B0504020200020000" pitchFamily="34" charset="0"/>
            </a:endParaRPr>
          </a:p>
        </p:txBody>
      </p:sp>
      <p:sp>
        <p:nvSpPr>
          <p:cNvPr id="11" name="CasellaDiTesto 10">
            <a:extLst>
              <a:ext uri="{FF2B5EF4-FFF2-40B4-BE49-F238E27FC236}">
                <a16:creationId xmlns:a16="http://schemas.microsoft.com/office/drawing/2014/main" id="{D1B89706-6CFF-3654-C280-8C64CF7EE1F8}"/>
              </a:ext>
            </a:extLst>
          </p:cNvPr>
          <p:cNvSpPr txBox="1"/>
          <p:nvPr/>
        </p:nvSpPr>
        <p:spPr>
          <a:xfrm>
            <a:off x="761190" y="1141300"/>
            <a:ext cx="7256464" cy="430887"/>
          </a:xfrm>
          <a:prstGeom prst="rect">
            <a:avLst/>
          </a:prstGeom>
        </p:spPr>
        <p:txBody>
          <a:bodyPr wrap="square" rtlCol="0">
            <a:spAutoFit/>
          </a:bodyPr>
          <a:lstStyle/>
          <a:p>
            <a:r>
              <a:rPr lang="en-US" sz="2200" u="sng" cap="small" dirty="0">
                <a:solidFill>
                  <a:schemeClr val="bg1"/>
                </a:solidFill>
                <a:latin typeface="Modern No. 20" panose="02070704070505020303" pitchFamily="18" charset="0"/>
              </a:rPr>
              <a:t>Article 127 Implementing Regulation </a:t>
            </a:r>
            <a:r>
              <a:rPr lang="it-IT" sz="2200" b="1" u="sng" cap="small" dirty="0">
                <a:solidFill>
                  <a:schemeClr val="bg1"/>
                </a:solidFill>
                <a:latin typeface="Modern No. 20" panose="02070704070505020303" pitchFamily="18" charset="0"/>
              </a:rPr>
              <a:t>(</a:t>
            </a:r>
            <a:r>
              <a:rPr lang="it-IT" sz="2200" u="sng" cap="small" dirty="0">
                <a:solidFill>
                  <a:schemeClr val="bg1"/>
                </a:solidFill>
                <a:latin typeface="Modern No. 20" panose="02070704070505020303" pitchFamily="18" charset="0"/>
              </a:rPr>
              <a:t>EU) 2015/2447 </a:t>
            </a:r>
          </a:p>
        </p:txBody>
      </p:sp>
    </p:spTree>
    <p:extLst>
      <p:ext uri="{BB962C8B-B14F-4D97-AF65-F5344CB8AC3E}">
        <p14:creationId xmlns:p14="http://schemas.microsoft.com/office/powerpoint/2010/main" val="760623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a:extLst>
              <a:ext uri="{FF2B5EF4-FFF2-40B4-BE49-F238E27FC236}">
                <a16:creationId xmlns:a16="http://schemas.microsoft.com/office/drawing/2014/main" id="{4EFA9173-F892-5C7D-99AF-4C5FFB1532B4}"/>
              </a:ext>
            </a:extLst>
          </p:cNvPr>
          <p:cNvSpPr>
            <a:spLocks noGrp="1"/>
          </p:cNvSpPr>
          <p:nvPr>
            <p:ph type="title"/>
          </p:nvPr>
        </p:nvSpPr>
        <p:spPr>
          <a:xfrm>
            <a:off x="637148" y="790520"/>
            <a:ext cx="5867117" cy="849592"/>
          </a:xfrm>
        </p:spPr>
        <p:txBody>
          <a:bodyPr rtlCol="0"/>
          <a:lstStyle>
            <a:defPPr>
              <a:defRPr lang="it-IT"/>
            </a:defPPr>
          </a:lstStyle>
          <a:p>
            <a:pPr rtl="0"/>
            <a:r>
              <a:rPr lang="en-GB" sz="3600" dirty="0">
                <a:latin typeface="Modern No. 20" panose="02070704070505020303" pitchFamily="18" charset="0"/>
              </a:rPr>
              <a:t>What kind of c</a:t>
            </a:r>
            <a:r>
              <a:rPr lang="en-GB" sz="3600" noProof="0" dirty="0" err="1">
                <a:latin typeface="Modern No. 20" panose="02070704070505020303" pitchFamily="18" charset="0"/>
              </a:rPr>
              <a:t>ontrol</a:t>
            </a:r>
            <a:r>
              <a:rPr lang="en-GB" sz="3600" noProof="0" dirty="0">
                <a:latin typeface="Modern No. 20" panose="02070704070505020303" pitchFamily="18" charset="0"/>
              </a:rPr>
              <a:t> ?</a:t>
            </a:r>
          </a:p>
        </p:txBody>
      </p:sp>
      <p:sp>
        <p:nvSpPr>
          <p:cNvPr id="29" name="Segnaposto testo 28">
            <a:extLst>
              <a:ext uri="{FF2B5EF4-FFF2-40B4-BE49-F238E27FC236}">
                <a16:creationId xmlns:a16="http://schemas.microsoft.com/office/drawing/2014/main" id="{52FD53DB-CD39-2575-F8BA-63488E81091E}"/>
              </a:ext>
            </a:extLst>
          </p:cNvPr>
          <p:cNvSpPr>
            <a:spLocks noGrp="1"/>
          </p:cNvSpPr>
          <p:nvPr>
            <p:ph type="body" sz="quarter" idx="28"/>
          </p:nvPr>
        </p:nvSpPr>
        <p:spPr>
          <a:xfrm>
            <a:off x="562503" y="2184173"/>
            <a:ext cx="5867116" cy="4094277"/>
          </a:xfrm>
        </p:spPr>
        <p:txBody>
          <a:bodyPr rtlCol="0"/>
          <a:lstStyle>
            <a:defPPr>
              <a:defRPr lang="it-IT"/>
            </a:defPPr>
          </a:lstStyle>
          <a:p>
            <a:pPr marL="285750" indent="-285750" algn="just">
              <a:spcBef>
                <a:spcPts val="0"/>
              </a:spcBef>
              <a:spcAft>
                <a:spcPts val="2400"/>
              </a:spcAft>
              <a:buFont typeface="Wingdings" panose="05000000000000000000" pitchFamily="2" charset="2"/>
              <a:buChar char="§"/>
            </a:pPr>
            <a:r>
              <a:rPr lang="en-GB" sz="2000" b="1" u="sng" dirty="0">
                <a:latin typeface="Modern No. 20" panose="02070704070505020303" pitchFamily="18" charset="0"/>
              </a:rPr>
              <a:t>O</a:t>
            </a:r>
            <a:r>
              <a:rPr lang="en-GB" sz="2000" b="1" u="sng" noProof="0" dirty="0">
                <a:latin typeface="Modern No. 20" panose="02070704070505020303" pitchFamily="18" charset="0"/>
              </a:rPr>
              <a:t>n the product</a:t>
            </a:r>
            <a:r>
              <a:rPr lang="en-GB" sz="2000" noProof="0" dirty="0">
                <a:latin typeface="Modern No. 20" panose="02070704070505020303" pitchFamily="18" charset="0"/>
              </a:rPr>
              <a:t>: </a:t>
            </a:r>
            <a:r>
              <a:rPr lang="en-GB" sz="2000" dirty="0">
                <a:latin typeface="Modern No. 20" panose="02070704070505020303" pitchFamily="18" charset="0"/>
              </a:rPr>
              <a:t>over quality standards in the manufacture of products that will subsequently incorporate the trademark in order to ensure that producers adhere, also, to safety standards and treat their workers fairly, whilst also taking care to protect the environment</a:t>
            </a:r>
          </a:p>
          <a:p>
            <a:pPr marL="285750" indent="-285750" algn="just">
              <a:spcBef>
                <a:spcPts val="0"/>
              </a:spcBef>
              <a:spcAft>
                <a:spcPts val="2400"/>
              </a:spcAft>
              <a:buFont typeface="Wingdings" panose="05000000000000000000" pitchFamily="2" charset="2"/>
              <a:buChar char="§"/>
            </a:pPr>
            <a:r>
              <a:rPr lang="en-GB" sz="2000" b="1" u="sng" dirty="0">
                <a:latin typeface="Modern No. 20" panose="02070704070505020303" pitchFamily="18" charset="0"/>
              </a:rPr>
              <a:t>On the production</a:t>
            </a:r>
            <a:r>
              <a:rPr lang="en-GB" sz="2000" dirty="0">
                <a:latin typeface="Modern No. 20" panose="02070704070505020303" pitchFamily="18" charset="0"/>
              </a:rPr>
              <a:t>: power of conditioning, orientation, and coercion of trademark owners impeding effectively the production of the aforementioned goods</a:t>
            </a:r>
          </a:p>
          <a:p>
            <a:pPr algn="just">
              <a:spcBef>
                <a:spcPts val="0"/>
              </a:spcBef>
              <a:spcAft>
                <a:spcPts val="2400"/>
              </a:spcAft>
            </a:pPr>
            <a:endParaRPr lang="en-GB" sz="2000" noProof="0" dirty="0">
              <a:latin typeface="Modern No. 20" panose="02070704070505020303" pitchFamily="18" charset="0"/>
            </a:endParaRPr>
          </a:p>
          <a:p>
            <a:pPr marL="285750" indent="-285750">
              <a:buFont typeface="Wingdings" panose="05000000000000000000" pitchFamily="2" charset="2"/>
              <a:buChar char="§"/>
            </a:pPr>
            <a:endParaRPr lang="en-GB" noProof="0" dirty="0"/>
          </a:p>
        </p:txBody>
      </p:sp>
      <p:pic>
        <p:nvPicPr>
          <p:cNvPr id="39" name="Segnaposto immagine 31">
            <a:extLst>
              <a:ext uri="{FF2B5EF4-FFF2-40B4-BE49-F238E27FC236}">
                <a16:creationId xmlns:a16="http://schemas.microsoft.com/office/drawing/2014/main" id="{6037332D-8714-C147-6E64-3654D8C57839}"/>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rcRect t="2555" b="2555"/>
          <a:stretch>
            <a:fillRect/>
          </a:stretch>
        </p:blipFill>
        <p:spPr>
          <a:xfrm>
            <a:off x="6504265" y="3029080"/>
            <a:ext cx="1570617" cy="1796820"/>
          </a:xfrm>
          <a:custGeom>
            <a:avLst/>
            <a:gdLst>
              <a:gd name="connsiteX0" fmla="*/ 0 w 4816475"/>
              <a:gd name="connsiteY0" fmla="*/ 2407444 h 4814888"/>
              <a:gd name="connsiteX1" fmla="*/ 1203722 w 4816475"/>
              <a:gd name="connsiteY1" fmla="*/ 1 h 4814888"/>
              <a:gd name="connsiteX2" fmla="*/ 3612753 w 4816475"/>
              <a:gd name="connsiteY2" fmla="*/ 1 h 4814888"/>
              <a:gd name="connsiteX3" fmla="*/ 4816475 w 4816475"/>
              <a:gd name="connsiteY3" fmla="*/ 2407444 h 4814888"/>
              <a:gd name="connsiteX4" fmla="*/ 3612753 w 4816475"/>
              <a:gd name="connsiteY4" fmla="*/ 4814887 h 4814888"/>
              <a:gd name="connsiteX5" fmla="*/ 1203722 w 4816475"/>
              <a:gd name="connsiteY5" fmla="*/ 4814887 h 4814888"/>
              <a:gd name="connsiteX6" fmla="*/ 0 w 4816475"/>
              <a:gd name="connsiteY6" fmla="*/ 2407444 h 4814888"/>
              <a:gd name="connsiteX0" fmla="*/ 0 w 4816475"/>
              <a:gd name="connsiteY0" fmla="*/ 2407443 h 4814886"/>
              <a:gd name="connsiteX1" fmla="*/ 2199402 w 4816475"/>
              <a:gd name="connsiteY1" fmla="*/ 243840 h 4814886"/>
              <a:gd name="connsiteX2" fmla="*/ 3612753 w 4816475"/>
              <a:gd name="connsiteY2" fmla="*/ 0 h 4814886"/>
              <a:gd name="connsiteX3" fmla="*/ 4816475 w 4816475"/>
              <a:gd name="connsiteY3" fmla="*/ 2407443 h 4814886"/>
              <a:gd name="connsiteX4" fmla="*/ 3612753 w 4816475"/>
              <a:gd name="connsiteY4" fmla="*/ 4814886 h 4814886"/>
              <a:gd name="connsiteX5" fmla="*/ 1203722 w 4816475"/>
              <a:gd name="connsiteY5" fmla="*/ 4814886 h 4814886"/>
              <a:gd name="connsiteX6" fmla="*/ 0 w 4816475"/>
              <a:gd name="connsiteY6" fmla="*/ 2407443 h 4814886"/>
              <a:gd name="connsiteX0" fmla="*/ 0 w 4816475"/>
              <a:gd name="connsiteY0" fmla="*/ 2163603 h 4571046"/>
              <a:gd name="connsiteX1" fmla="*/ 2199402 w 4816475"/>
              <a:gd name="connsiteY1" fmla="*/ 0 h 4571046"/>
              <a:gd name="connsiteX2" fmla="*/ 4608433 w 4816475"/>
              <a:gd name="connsiteY2" fmla="*/ 721360 h 4571046"/>
              <a:gd name="connsiteX3" fmla="*/ 4816475 w 4816475"/>
              <a:gd name="connsiteY3" fmla="*/ 2163603 h 4571046"/>
              <a:gd name="connsiteX4" fmla="*/ 3612753 w 4816475"/>
              <a:gd name="connsiteY4" fmla="*/ 4571046 h 4571046"/>
              <a:gd name="connsiteX5" fmla="*/ 1203722 w 4816475"/>
              <a:gd name="connsiteY5" fmla="*/ 4571046 h 4571046"/>
              <a:gd name="connsiteX6" fmla="*/ 0 w 4816475"/>
              <a:gd name="connsiteY6" fmla="*/ 2163603 h 4571046"/>
              <a:gd name="connsiteX0" fmla="*/ 0 w 4958715"/>
              <a:gd name="connsiteY0" fmla="*/ 2163603 h 4571046"/>
              <a:gd name="connsiteX1" fmla="*/ 2199402 w 4958715"/>
              <a:gd name="connsiteY1" fmla="*/ 0 h 4571046"/>
              <a:gd name="connsiteX2" fmla="*/ 4608433 w 4958715"/>
              <a:gd name="connsiteY2" fmla="*/ 721360 h 4571046"/>
              <a:gd name="connsiteX3" fmla="*/ 4958715 w 4958715"/>
              <a:gd name="connsiteY3" fmla="*/ 2803683 h 4571046"/>
              <a:gd name="connsiteX4" fmla="*/ 3612753 w 4958715"/>
              <a:gd name="connsiteY4" fmla="*/ 4571046 h 4571046"/>
              <a:gd name="connsiteX5" fmla="*/ 1203722 w 4958715"/>
              <a:gd name="connsiteY5" fmla="*/ 4571046 h 4571046"/>
              <a:gd name="connsiteX6" fmla="*/ 0 w 4958715"/>
              <a:gd name="connsiteY6" fmla="*/ 2163603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1161050 w 4916043"/>
              <a:gd name="connsiteY5" fmla="*/ 4571046 h 4571046"/>
              <a:gd name="connsiteX6" fmla="*/ 0 w 4916043"/>
              <a:gd name="connsiteY6" fmla="*/ 1273587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21098 w 4916043"/>
              <a:gd name="connsiteY5" fmla="*/ 3815142 h 4571046"/>
              <a:gd name="connsiteX6" fmla="*/ 0 w 4916043"/>
              <a:gd name="connsiteY6" fmla="*/ 1273587 h 4571046"/>
              <a:gd name="connsiteX0" fmla="*/ 0 w 4916043"/>
              <a:gd name="connsiteY0" fmla="*/ 1273587 h 5066346"/>
              <a:gd name="connsiteX1" fmla="*/ 2156730 w 4916043"/>
              <a:gd name="connsiteY1" fmla="*/ 0 h 5066346"/>
              <a:gd name="connsiteX2" fmla="*/ 4565761 w 4916043"/>
              <a:gd name="connsiteY2" fmla="*/ 721360 h 5066346"/>
              <a:gd name="connsiteX3" fmla="*/ 4916043 w 4916043"/>
              <a:gd name="connsiteY3" fmla="*/ 2803683 h 5066346"/>
              <a:gd name="connsiteX4" fmla="*/ 2236581 w 4916043"/>
              <a:gd name="connsiteY4" fmla="*/ 5066346 h 5066346"/>
              <a:gd name="connsiteX5" fmla="*/ 21098 w 4916043"/>
              <a:gd name="connsiteY5" fmla="*/ 3815142 h 5066346"/>
              <a:gd name="connsiteX6" fmla="*/ 0 w 4916043"/>
              <a:gd name="connsiteY6" fmla="*/ 1273587 h 5066346"/>
              <a:gd name="connsiteX0" fmla="*/ 0 w 4565761"/>
              <a:gd name="connsiteY0" fmla="*/ 1273587 h 5066346"/>
              <a:gd name="connsiteX1" fmla="*/ 2156730 w 4565761"/>
              <a:gd name="connsiteY1" fmla="*/ 0 h 5066346"/>
              <a:gd name="connsiteX2" fmla="*/ 4565761 w 4565761"/>
              <a:gd name="connsiteY2" fmla="*/ 721360 h 5066346"/>
              <a:gd name="connsiteX3" fmla="*/ 4405503 w 4565761"/>
              <a:gd name="connsiteY3" fmla="*/ 3801903 h 5066346"/>
              <a:gd name="connsiteX4" fmla="*/ 2236581 w 4565761"/>
              <a:gd name="connsiteY4" fmla="*/ 5066346 h 5066346"/>
              <a:gd name="connsiteX5" fmla="*/ 21098 w 4565761"/>
              <a:gd name="connsiteY5" fmla="*/ 3815142 h 5066346"/>
              <a:gd name="connsiteX6" fmla="*/ 0 w 4565761"/>
              <a:gd name="connsiteY6" fmla="*/ 1273587 h 5066346"/>
              <a:gd name="connsiteX0" fmla="*/ 0 w 4405503"/>
              <a:gd name="connsiteY0" fmla="*/ 1273587 h 5066346"/>
              <a:gd name="connsiteX1" fmla="*/ 2156730 w 4405503"/>
              <a:gd name="connsiteY1" fmla="*/ 0 h 5066346"/>
              <a:gd name="connsiteX2" fmla="*/ 4398121 w 4405503"/>
              <a:gd name="connsiteY2" fmla="*/ 1277620 h 5066346"/>
              <a:gd name="connsiteX3" fmla="*/ 4405503 w 4405503"/>
              <a:gd name="connsiteY3" fmla="*/ 3801903 h 5066346"/>
              <a:gd name="connsiteX4" fmla="*/ 2236581 w 4405503"/>
              <a:gd name="connsiteY4" fmla="*/ 5066346 h 5066346"/>
              <a:gd name="connsiteX5" fmla="*/ 21098 w 4405503"/>
              <a:gd name="connsiteY5" fmla="*/ 3815142 h 5066346"/>
              <a:gd name="connsiteX6" fmla="*/ 0 w 4405503"/>
              <a:gd name="connsiteY6" fmla="*/ 1273587 h 506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503" h="5066346">
                <a:moveTo>
                  <a:pt x="0" y="1273587"/>
                </a:moveTo>
                <a:lnTo>
                  <a:pt x="2156730" y="0"/>
                </a:lnTo>
                <a:lnTo>
                  <a:pt x="4398121" y="1277620"/>
                </a:lnTo>
                <a:cubicBezTo>
                  <a:pt x="4400582" y="2119048"/>
                  <a:pt x="4403042" y="2960475"/>
                  <a:pt x="4405503" y="3801903"/>
                </a:cubicBezTo>
                <a:lnTo>
                  <a:pt x="2236581" y="5066346"/>
                </a:lnTo>
                <a:lnTo>
                  <a:pt x="21098" y="3815142"/>
                </a:lnTo>
                <a:lnTo>
                  <a:pt x="0" y="1273587"/>
                </a:lnTo>
                <a:close/>
              </a:path>
            </a:pathLst>
          </a:custGeom>
        </p:spPr>
      </p:pic>
      <p:pic>
        <p:nvPicPr>
          <p:cNvPr id="5" name="Segnaposto immagine 4" descr="Immagine che contiene cartone animato, cerchio&#10;&#10;Il contenuto generato dall'IA potrebbe non essere corretto.">
            <a:extLst>
              <a:ext uri="{FF2B5EF4-FFF2-40B4-BE49-F238E27FC236}">
                <a16:creationId xmlns:a16="http://schemas.microsoft.com/office/drawing/2014/main" id="{09299C0E-A9FF-2DD5-7D93-AF0B750690B2}"/>
              </a:ext>
            </a:extLst>
          </p:cNvPr>
          <p:cNvPicPr>
            <a:picLocks noGrp="1" noChangeAspect="1"/>
          </p:cNvPicPr>
          <p:nvPr>
            <p:ph type="pic" sz="quarter" idx="48"/>
          </p:nvPr>
        </p:nvPicPr>
        <p:blipFill>
          <a:blip r:embed="rId4">
            <a:duotone>
              <a:prstClr val="black"/>
              <a:schemeClr val="accent5">
                <a:tint val="45000"/>
                <a:satMod val="400000"/>
              </a:schemeClr>
            </a:duotone>
            <a:extLst>
              <a:ext uri="{BEBA8EAE-BF5A-486C-A8C5-ECC9F3942E4B}">
                <a14:imgProps xmlns:a14="http://schemas.microsoft.com/office/drawing/2010/main">
                  <a14:imgLayer r:embed="rId5">
                    <a14:imgEffect>
                      <a14:sharpenSoften amount="-25000"/>
                    </a14:imgEffect>
                  </a14:imgLayer>
                </a14:imgProps>
              </a:ext>
            </a:extLst>
          </a:blip>
          <a:srcRect l="21858" r="21858"/>
          <a:stretch>
            <a:fillRect/>
          </a:stretch>
        </p:blipFill>
        <p:spPr>
          <a:xfrm>
            <a:off x="7493157" y="433284"/>
            <a:ext cx="4248873" cy="4731130"/>
          </a:xfrm>
        </p:spPr>
      </p:pic>
    </p:spTree>
    <p:extLst>
      <p:ext uri="{BB962C8B-B14F-4D97-AF65-F5344CB8AC3E}">
        <p14:creationId xmlns:p14="http://schemas.microsoft.com/office/powerpoint/2010/main" val="41575333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DAB3B2-6AC1-DB1B-DDE8-6708ACB21B6C}"/>
            </a:ext>
          </a:extLst>
        </p:cNvPr>
        <p:cNvGrpSpPr/>
        <p:nvPr/>
      </p:nvGrpSpPr>
      <p:grpSpPr>
        <a:xfrm>
          <a:off x="0" y="0"/>
          <a:ext cx="0" cy="0"/>
          <a:chOff x="0" y="0"/>
          <a:chExt cx="0" cy="0"/>
        </a:xfrm>
      </p:grpSpPr>
      <p:pic>
        <p:nvPicPr>
          <p:cNvPr id="13" name="Forma 33">
            <a:extLst>
              <a:ext uri="{FF2B5EF4-FFF2-40B4-BE49-F238E27FC236}">
                <a16:creationId xmlns:a16="http://schemas.microsoft.com/office/drawing/2014/main" id="{F99DA6DA-C3DB-60BD-6E8C-A15F43B850E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rcRect t="61" r="6" b="135"/>
          <a:stretch>
            <a:fillRect/>
          </a:stretch>
        </p:blipFill>
        <p:spPr>
          <a:xfrm>
            <a:off x="1788170" y="2296125"/>
            <a:ext cx="1886360" cy="2144668"/>
          </a:xfrm>
          <a:custGeom>
            <a:avLst/>
            <a:gdLst>
              <a:gd name="connsiteX0" fmla="*/ 0 w 4816475"/>
              <a:gd name="connsiteY0" fmla="*/ 2407444 h 4814888"/>
              <a:gd name="connsiteX1" fmla="*/ 1203722 w 4816475"/>
              <a:gd name="connsiteY1" fmla="*/ 1 h 4814888"/>
              <a:gd name="connsiteX2" fmla="*/ 3612753 w 4816475"/>
              <a:gd name="connsiteY2" fmla="*/ 1 h 4814888"/>
              <a:gd name="connsiteX3" fmla="*/ 4816475 w 4816475"/>
              <a:gd name="connsiteY3" fmla="*/ 2407444 h 4814888"/>
              <a:gd name="connsiteX4" fmla="*/ 3612753 w 4816475"/>
              <a:gd name="connsiteY4" fmla="*/ 4814887 h 4814888"/>
              <a:gd name="connsiteX5" fmla="*/ 1203722 w 4816475"/>
              <a:gd name="connsiteY5" fmla="*/ 4814887 h 4814888"/>
              <a:gd name="connsiteX6" fmla="*/ 0 w 4816475"/>
              <a:gd name="connsiteY6" fmla="*/ 2407444 h 4814888"/>
              <a:gd name="connsiteX0" fmla="*/ 0 w 4816475"/>
              <a:gd name="connsiteY0" fmla="*/ 2407443 h 4814886"/>
              <a:gd name="connsiteX1" fmla="*/ 2199402 w 4816475"/>
              <a:gd name="connsiteY1" fmla="*/ 243840 h 4814886"/>
              <a:gd name="connsiteX2" fmla="*/ 3612753 w 4816475"/>
              <a:gd name="connsiteY2" fmla="*/ 0 h 4814886"/>
              <a:gd name="connsiteX3" fmla="*/ 4816475 w 4816475"/>
              <a:gd name="connsiteY3" fmla="*/ 2407443 h 4814886"/>
              <a:gd name="connsiteX4" fmla="*/ 3612753 w 4816475"/>
              <a:gd name="connsiteY4" fmla="*/ 4814886 h 4814886"/>
              <a:gd name="connsiteX5" fmla="*/ 1203722 w 4816475"/>
              <a:gd name="connsiteY5" fmla="*/ 4814886 h 4814886"/>
              <a:gd name="connsiteX6" fmla="*/ 0 w 4816475"/>
              <a:gd name="connsiteY6" fmla="*/ 2407443 h 4814886"/>
              <a:gd name="connsiteX0" fmla="*/ 0 w 4816475"/>
              <a:gd name="connsiteY0" fmla="*/ 2163603 h 4571046"/>
              <a:gd name="connsiteX1" fmla="*/ 2199402 w 4816475"/>
              <a:gd name="connsiteY1" fmla="*/ 0 h 4571046"/>
              <a:gd name="connsiteX2" fmla="*/ 4608433 w 4816475"/>
              <a:gd name="connsiteY2" fmla="*/ 721360 h 4571046"/>
              <a:gd name="connsiteX3" fmla="*/ 4816475 w 4816475"/>
              <a:gd name="connsiteY3" fmla="*/ 2163603 h 4571046"/>
              <a:gd name="connsiteX4" fmla="*/ 3612753 w 4816475"/>
              <a:gd name="connsiteY4" fmla="*/ 4571046 h 4571046"/>
              <a:gd name="connsiteX5" fmla="*/ 1203722 w 4816475"/>
              <a:gd name="connsiteY5" fmla="*/ 4571046 h 4571046"/>
              <a:gd name="connsiteX6" fmla="*/ 0 w 4816475"/>
              <a:gd name="connsiteY6" fmla="*/ 2163603 h 4571046"/>
              <a:gd name="connsiteX0" fmla="*/ 0 w 4958715"/>
              <a:gd name="connsiteY0" fmla="*/ 2163603 h 4571046"/>
              <a:gd name="connsiteX1" fmla="*/ 2199402 w 4958715"/>
              <a:gd name="connsiteY1" fmla="*/ 0 h 4571046"/>
              <a:gd name="connsiteX2" fmla="*/ 4608433 w 4958715"/>
              <a:gd name="connsiteY2" fmla="*/ 721360 h 4571046"/>
              <a:gd name="connsiteX3" fmla="*/ 4958715 w 4958715"/>
              <a:gd name="connsiteY3" fmla="*/ 2803683 h 4571046"/>
              <a:gd name="connsiteX4" fmla="*/ 3612753 w 4958715"/>
              <a:gd name="connsiteY4" fmla="*/ 4571046 h 4571046"/>
              <a:gd name="connsiteX5" fmla="*/ 1203722 w 4958715"/>
              <a:gd name="connsiteY5" fmla="*/ 4571046 h 4571046"/>
              <a:gd name="connsiteX6" fmla="*/ 0 w 4958715"/>
              <a:gd name="connsiteY6" fmla="*/ 2163603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1161050 w 4916043"/>
              <a:gd name="connsiteY5" fmla="*/ 4571046 h 4571046"/>
              <a:gd name="connsiteX6" fmla="*/ 0 w 4916043"/>
              <a:gd name="connsiteY6" fmla="*/ 1273587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21098 w 4916043"/>
              <a:gd name="connsiteY5" fmla="*/ 3815142 h 4571046"/>
              <a:gd name="connsiteX6" fmla="*/ 0 w 4916043"/>
              <a:gd name="connsiteY6" fmla="*/ 1273587 h 4571046"/>
              <a:gd name="connsiteX0" fmla="*/ 0 w 4916043"/>
              <a:gd name="connsiteY0" fmla="*/ 1273587 h 5066346"/>
              <a:gd name="connsiteX1" fmla="*/ 2156730 w 4916043"/>
              <a:gd name="connsiteY1" fmla="*/ 0 h 5066346"/>
              <a:gd name="connsiteX2" fmla="*/ 4565761 w 4916043"/>
              <a:gd name="connsiteY2" fmla="*/ 721360 h 5066346"/>
              <a:gd name="connsiteX3" fmla="*/ 4916043 w 4916043"/>
              <a:gd name="connsiteY3" fmla="*/ 2803683 h 5066346"/>
              <a:gd name="connsiteX4" fmla="*/ 2236581 w 4916043"/>
              <a:gd name="connsiteY4" fmla="*/ 5066346 h 5066346"/>
              <a:gd name="connsiteX5" fmla="*/ 21098 w 4916043"/>
              <a:gd name="connsiteY5" fmla="*/ 3815142 h 5066346"/>
              <a:gd name="connsiteX6" fmla="*/ 0 w 4916043"/>
              <a:gd name="connsiteY6" fmla="*/ 1273587 h 5066346"/>
              <a:gd name="connsiteX0" fmla="*/ 0 w 4565761"/>
              <a:gd name="connsiteY0" fmla="*/ 1273587 h 5066346"/>
              <a:gd name="connsiteX1" fmla="*/ 2156730 w 4565761"/>
              <a:gd name="connsiteY1" fmla="*/ 0 h 5066346"/>
              <a:gd name="connsiteX2" fmla="*/ 4565761 w 4565761"/>
              <a:gd name="connsiteY2" fmla="*/ 721360 h 5066346"/>
              <a:gd name="connsiteX3" fmla="*/ 4405503 w 4565761"/>
              <a:gd name="connsiteY3" fmla="*/ 3801903 h 5066346"/>
              <a:gd name="connsiteX4" fmla="*/ 2236581 w 4565761"/>
              <a:gd name="connsiteY4" fmla="*/ 5066346 h 5066346"/>
              <a:gd name="connsiteX5" fmla="*/ 21098 w 4565761"/>
              <a:gd name="connsiteY5" fmla="*/ 3815142 h 5066346"/>
              <a:gd name="connsiteX6" fmla="*/ 0 w 4565761"/>
              <a:gd name="connsiteY6" fmla="*/ 1273587 h 5066346"/>
              <a:gd name="connsiteX0" fmla="*/ 0 w 4405503"/>
              <a:gd name="connsiteY0" fmla="*/ 1273587 h 5066346"/>
              <a:gd name="connsiteX1" fmla="*/ 2156730 w 4405503"/>
              <a:gd name="connsiteY1" fmla="*/ 0 h 5066346"/>
              <a:gd name="connsiteX2" fmla="*/ 4398121 w 4405503"/>
              <a:gd name="connsiteY2" fmla="*/ 1277620 h 5066346"/>
              <a:gd name="connsiteX3" fmla="*/ 4405503 w 4405503"/>
              <a:gd name="connsiteY3" fmla="*/ 3801903 h 5066346"/>
              <a:gd name="connsiteX4" fmla="*/ 2236581 w 4405503"/>
              <a:gd name="connsiteY4" fmla="*/ 5066346 h 5066346"/>
              <a:gd name="connsiteX5" fmla="*/ 21098 w 4405503"/>
              <a:gd name="connsiteY5" fmla="*/ 3815142 h 5066346"/>
              <a:gd name="connsiteX6" fmla="*/ 0 w 4405503"/>
              <a:gd name="connsiteY6" fmla="*/ 1273587 h 506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503" h="5066346">
                <a:moveTo>
                  <a:pt x="0" y="1273587"/>
                </a:moveTo>
                <a:lnTo>
                  <a:pt x="2156730" y="0"/>
                </a:lnTo>
                <a:lnTo>
                  <a:pt x="4398121" y="1277620"/>
                </a:lnTo>
                <a:cubicBezTo>
                  <a:pt x="4400582" y="2119048"/>
                  <a:pt x="4403042" y="2960475"/>
                  <a:pt x="4405503" y="3801903"/>
                </a:cubicBezTo>
                <a:lnTo>
                  <a:pt x="2236581" y="5066346"/>
                </a:lnTo>
                <a:lnTo>
                  <a:pt x="21098" y="3815142"/>
                </a:lnTo>
                <a:lnTo>
                  <a:pt x="0" y="1273587"/>
                </a:lnTo>
                <a:close/>
              </a:path>
            </a:pathLst>
          </a:custGeom>
          <a:noFill/>
        </p:spPr>
      </p:pic>
      <p:sp>
        <p:nvSpPr>
          <p:cNvPr id="7" name="Titolo 6">
            <a:extLst>
              <a:ext uri="{FF2B5EF4-FFF2-40B4-BE49-F238E27FC236}">
                <a16:creationId xmlns:a16="http://schemas.microsoft.com/office/drawing/2014/main" id="{994D98CB-2A49-80E7-4C71-ABB5D5089395}"/>
              </a:ext>
            </a:extLst>
          </p:cNvPr>
          <p:cNvSpPr>
            <a:spLocks noGrp="1"/>
          </p:cNvSpPr>
          <p:nvPr>
            <p:ph type="title"/>
          </p:nvPr>
        </p:nvSpPr>
        <p:spPr>
          <a:xfrm>
            <a:off x="4324927" y="458688"/>
            <a:ext cx="6973157" cy="1143551"/>
          </a:xfrm>
        </p:spPr>
        <p:txBody>
          <a:bodyPr vert="horz" lIns="91440" tIns="45720" rIns="91440" bIns="45720" rtlCol="0" anchor="b">
            <a:normAutofit fontScale="90000"/>
          </a:bodyPr>
          <a:lstStyle>
            <a:defPPr>
              <a:defRPr lang="it-IT"/>
            </a:defPPr>
          </a:lstStyle>
          <a:p>
            <a:pPr>
              <a:spcAft>
                <a:spcPts val="1200"/>
              </a:spcAft>
            </a:pPr>
            <a:r>
              <a:rPr lang="it-IT" sz="3600" b="1" kern="1200" dirty="0">
                <a:ln/>
                <a:latin typeface="Modern No. 20" panose="02070704070505020303" pitchFamily="18" charset="0"/>
              </a:rPr>
              <a:t>In some </a:t>
            </a:r>
            <a:r>
              <a:rPr lang="it-IT" sz="3600" b="1" kern="1200" dirty="0" err="1">
                <a:ln/>
                <a:latin typeface="Modern No. 20" panose="02070704070505020303" pitchFamily="18" charset="0"/>
              </a:rPr>
              <a:t>Italian</a:t>
            </a:r>
            <a:r>
              <a:rPr lang="it-IT" sz="3600" b="1" kern="1200" dirty="0">
                <a:ln/>
                <a:latin typeface="Modern No. 20" panose="02070704070505020303" pitchFamily="18" charset="0"/>
              </a:rPr>
              <a:t> </a:t>
            </a:r>
            <a:r>
              <a:rPr lang="it-IT" sz="3600" b="1" kern="1200" dirty="0" err="1">
                <a:ln/>
                <a:latin typeface="Modern No. 20" panose="02070704070505020303" pitchFamily="18" charset="0"/>
              </a:rPr>
              <a:t>judicial</a:t>
            </a:r>
            <a:r>
              <a:rPr lang="it-IT" sz="3600" b="1" kern="1200" dirty="0">
                <a:ln/>
                <a:latin typeface="Modern No. 20" panose="02070704070505020303" pitchFamily="18" charset="0"/>
              </a:rPr>
              <a:t> </a:t>
            </a:r>
            <a:r>
              <a:rPr lang="it-IT" sz="3600" b="1" kern="1200" dirty="0" err="1">
                <a:ln/>
                <a:latin typeface="Modern No. 20" panose="02070704070505020303" pitchFamily="18" charset="0"/>
              </a:rPr>
              <a:t>decisions</a:t>
            </a:r>
            <a:r>
              <a:rPr lang="it-IT" sz="3600" b="1" kern="1200" dirty="0">
                <a:ln/>
                <a:latin typeface="Modern No. 20" panose="02070704070505020303" pitchFamily="18" charset="0"/>
              </a:rPr>
              <a:t>, the control on  the production </a:t>
            </a:r>
            <a:r>
              <a:rPr lang="en-US" sz="3600" dirty="0">
                <a:ln/>
                <a:latin typeface="Modern No. 20" panose="02070704070505020303" pitchFamily="18" charset="0"/>
              </a:rPr>
              <a:t>was inferred from</a:t>
            </a:r>
            <a:endParaRPr lang="it-IT" sz="3600" b="1" kern="1200" dirty="0">
              <a:ln/>
              <a:latin typeface="Modern No. 20" panose="02070704070505020303" pitchFamily="18" charset="0"/>
            </a:endParaRPr>
          </a:p>
        </p:txBody>
      </p:sp>
      <p:sp>
        <p:nvSpPr>
          <p:cNvPr id="6" name="CasellaDiTesto 5">
            <a:extLst>
              <a:ext uri="{FF2B5EF4-FFF2-40B4-BE49-F238E27FC236}">
                <a16:creationId xmlns:a16="http://schemas.microsoft.com/office/drawing/2014/main" id="{A034F6F5-758C-1531-2911-985C462F4269}"/>
              </a:ext>
            </a:extLst>
          </p:cNvPr>
          <p:cNvSpPr txBox="1"/>
          <p:nvPr/>
        </p:nvSpPr>
        <p:spPr>
          <a:xfrm>
            <a:off x="7811506" y="3625598"/>
            <a:ext cx="2653545" cy="587964"/>
          </a:xfrm>
          <a:prstGeom prst="rect">
            <a:avLst/>
          </a:prstGeom>
        </p:spPr>
        <p:txBody>
          <a:bodyPr vert="horz" lIns="91440" tIns="45720" rIns="91440" bIns="45720" rtlCol="0" anchor="b">
            <a:normAutofit/>
          </a:bodyPr>
          <a:lstStyle/>
          <a:p>
            <a:pPr>
              <a:lnSpc>
                <a:spcPct val="90000"/>
              </a:lnSpc>
              <a:spcBef>
                <a:spcPts val="1000"/>
              </a:spcBef>
            </a:pPr>
            <a:endParaRPr lang="it-IT" sz="900" b="1" kern="1200" dirty="0">
              <a:solidFill>
                <a:schemeClr val="bg1"/>
              </a:solidFill>
              <a:latin typeface="+mn-lt"/>
              <a:ea typeface="+mn-ea"/>
              <a:cs typeface="+mn-cs"/>
            </a:endParaRPr>
          </a:p>
        </p:txBody>
      </p:sp>
      <p:sp>
        <p:nvSpPr>
          <p:cNvPr id="16" name="CasellaDiTesto 15">
            <a:extLst>
              <a:ext uri="{FF2B5EF4-FFF2-40B4-BE49-F238E27FC236}">
                <a16:creationId xmlns:a16="http://schemas.microsoft.com/office/drawing/2014/main" id="{5CA86406-DFA8-1874-5BC0-3E13E3D40FA5}"/>
              </a:ext>
            </a:extLst>
          </p:cNvPr>
          <p:cNvSpPr txBox="1"/>
          <p:nvPr/>
        </p:nvSpPr>
        <p:spPr>
          <a:xfrm>
            <a:off x="4850559" y="2349584"/>
            <a:ext cx="6515857" cy="4062651"/>
          </a:xfrm>
          <a:prstGeom prst="rect">
            <a:avLst/>
          </a:prstGeom>
        </p:spPr>
        <p:txBody>
          <a:bodyPr wrap="square" rtlCol="0">
            <a:spAutoFit/>
          </a:bodyPr>
          <a:lstStyle/>
          <a:p>
            <a:pPr marL="285750" indent="-285750" algn="just">
              <a:spcAft>
                <a:spcPts val="1200"/>
              </a:spcAft>
              <a:buFont typeface="Wingdings" panose="05000000000000000000" pitchFamily="2" charset="2"/>
              <a:buChar char="Ø"/>
            </a:pPr>
            <a:r>
              <a:rPr lang="it-IT" sz="2000" b="1" dirty="0">
                <a:solidFill>
                  <a:schemeClr val="bg1"/>
                </a:solidFill>
                <a:latin typeface="Modern No. 20" panose="02070704070505020303" pitchFamily="18" charset="0"/>
              </a:rPr>
              <a:t>The obligation of the </a:t>
            </a:r>
            <a:r>
              <a:rPr lang="it-IT" sz="2000" b="1" dirty="0" err="1">
                <a:solidFill>
                  <a:schemeClr val="bg1"/>
                </a:solidFill>
                <a:latin typeface="Modern No. 20" panose="02070704070505020303" pitchFamily="18" charset="0"/>
              </a:rPr>
              <a:t>licensee</a:t>
            </a:r>
            <a:r>
              <a:rPr lang="it-IT" sz="2000" b="1" dirty="0">
                <a:solidFill>
                  <a:schemeClr val="bg1"/>
                </a:solidFill>
                <a:latin typeface="Modern No. 20" panose="02070704070505020303" pitchFamily="18" charset="0"/>
              </a:rPr>
              <a:t> to </a:t>
            </a:r>
            <a:r>
              <a:rPr lang="it-IT" sz="2000" b="1" dirty="0" err="1">
                <a:solidFill>
                  <a:schemeClr val="bg1"/>
                </a:solidFill>
                <a:latin typeface="Modern No. 20" panose="02070704070505020303" pitchFamily="18" charset="0"/>
              </a:rPr>
              <a:t>submit</a:t>
            </a:r>
            <a:r>
              <a:rPr lang="it-IT" sz="2000" b="1" dirty="0">
                <a:solidFill>
                  <a:schemeClr val="bg1"/>
                </a:solidFill>
                <a:latin typeface="Modern No. 20" panose="02070704070505020303" pitchFamily="18" charset="0"/>
              </a:rPr>
              <a:t> </a:t>
            </a:r>
            <a:r>
              <a:rPr lang="it-IT" sz="2000" b="1" dirty="0" err="1">
                <a:solidFill>
                  <a:schemeClr val="bg1"/>
                </a:solidFill>
                <a:latin typeface="Modern No. 20" panose="02070704070505020303" pitchFamily="18" charset="0"/>
              </a:rPr>
              <a:t>annually</a:t>
            </a:r>
            <a:r>
              <a:rPr lang="it-IT" sz="2000" b="1" dirty="0">
                <a:solidFill>
                  <a:schemeClr val="bg1"/>
                </a:solidFill>
                <a:latin typeface="Modern No. 20" panose="02070704070505020303" pitchFamily="18" charset="0"/>
              </a:rPr>
              <a:t> to the </a:t>
            </a:r>
            <a:r>
              <a:rPr lang="it-IT" sz="2000" b="1" dirty="0" err="1">
                <a:solidFill>
                  <a:schemeClr val="bg1"/>
                </a:solidFill>
                <a:latin typeface="Modern No. 20" panose="02070704070505020303" pitchFamily="18" charset="0"/>
              </a:rPr>
              <a:t>licensor</a:t>
            </a:r>
            <a:r>
              <a:rPr lang="it-IT" sz="2000" b="1" dirty="0">
                <a:solidFill>
                  <a:schemeClr val="bg1"/>
                </a:solidFill>
                <a:latin typeface="Modern No. 20" panose="02070704070505020303" pitchFamily="18" charset="0"/>
              </a:rPr>
              <a:t> the business plan </a:t>
            </a:r>
            <a:r>
              <a:rPr lang="it-IT" sz="2000" b="1" dirty="0" err="1">
                <a:solidFill>
                  <a:schemeClr val="bg1"/>
                </a:solidFill>
                <a:latin typeface="Modern No. 20" panose="02070704070505020303" pitchFamily="18" charset="0"/>
              </a:rPr>
              <a:t>relating</a:t>
            </a:r>
            <a:r>
              <a:rPr lang="it-IT" sz="2000" b="1" dirty="0">
                <a:solidFill>
                  <a:schemeClr val="bg1"/>
                </a:solidFill>
                <a:latin typeface="Modern No. 20" panose="02070704070505020303" pitchFamily="18" charset="0"/>
              </a:rPr>
              <a:t> to the production and sale of the products (Cass. </a:t>
            </a:r>
            <a:r>
              <a:rPr lang="it-IT" sz="2000" dirty="0">
                <a:solidFill>
                  <a:schemeClr val="bg1"/>
                </a:solidFill>
                <a:latin typeface="Modern No. 20" panose="02070704070505020303" pitchFamily="18" charset="0"/>
              </a:rPr>
              <a:t>No 12985/2025) </a:t>
            </a:r>
          </a:p>
          <a:p>
            <a:pPr marL="285750" indent="-285750" algn="just">
              <a:spcAft>
                <a:spcPts val="1200"/>
              </a:spcAft>
              <a:buFont typeface="Wingdings" panose="05000000000000000000" pitchFamily="2" charset="2"/>
              <a:buChar char="Ø"/>
            </a:pPr>
            <a:r>
              <a:rPr lang="en-US" sz="2000" b="1" dirty="0">
                <a:solidFill>
                  <a:schemeClr val="bg1"/>
                </a:solidFill>
                <a:latin typeface="Modern No. 20" panose="02070704070505020303" pitchFamily="18" charset="0"/>
              </a:rPr>
              <a:t>The licensor's right to inspect products (Cass. No 7608/2025)</a:t>
            </a:r>
          </a:p>
          <a:p>
            <a:pPr marL="285750" indent="-285750" algn="just">
              <a:spcAft>
                <a:spcPts val="1200"/>
              </a:spcAft>
              <a:buFont typeface="Wingdings" panose="05000000000000000000" pitchFamily="2" charset="2"/>
              <a:buChar char="Ø"/>
            </a:pPr>
            <a:r>
              <a:rPr lang="it-IT" sz="2000" b="1" dirty="0">
                <a:solidFill>
                  <a:schemeClr val="bg1"/>
                </a:solidFill>
                <a:latin typeface="Modern No. 20" panose="02070704070505020303" pitchFamily="18" charset="0"/>
              </a:rPr>
              <a:t>The </a:t>
            </a:r>
            <a:r>
              <a:rPr lang="it-IT" sz="2000" b="1" dirty="0" err="1">
                <a:solidFill>
                  <a:schemeClr val="bg1"/>
                </a:solidFill>
                <a:latin typeface="Modern No. 20" panose="02070704070505020303" pitchFamily="18" charset="0"/>
              </a:rPr>
              <a:t>licensor’s</a:t>
            </a:r>
            <a:r>
              <a:rPr lang="it-IT" sz="2000" b="1" dirty="0">
                <a:solidFill>
                  <a:schemeClr val="bg1"/>
                </a:solidFill>
                <a:latin typeface="Modern No. 20" panose="02070704070505020303" pitchFamily="18" charset="0"/>
              </a:rPr>
              <a:t> </a:t>
            </a:r>
            <a:r>
              <a:rPr lang="en-US" sz="2000" b="1" dirty="0">
                <a:solidFill>
                  <a:schemeClr val="bg1"/>
                </a:solidFill>
                <a:latin typeface="Modern No. 20" panose="02070704070505020303" pitchFamily="18" charset="0"/>
              </a:rPr>
              <a:t>contract termination rights are not only for non-payment of royalties, but also for a potential risk of this happening (Corte di </a:t>
            </a:r>
            <a:r>
              <a:rPr lang="it-IT" sz="2000" b="1" dirty="0">
                <a:solidFill>
                  <a:schemeClr val="bg1"/>
                </a:solidFill>
                <a:latin typeface="Modern No. 20" panose="02070704070505020303" pitchFamily="18" charset="0"/>
              </a:rPr>
              <a:t>Giustizia Tributaria di secondo grado, Lombardia, No 4660/2022)</a:t>
            </a:r>
            <a:endParaRPr lang="en-US" sz="2000" b="1" dirty="0">
              <a:solidFill>
                <a:schemeClr val="bg1"/>
              </a:solidFill>
              <a:latin typeface="Modern No. 20" panose="02070704070505020303" pitchFamily="18" charset="0"/>
            </a:endParaRPr>
          </a:p>
          <a:p>
            <a:pPr marL="285750" indent="-285750" algn="just">
              <a:spcAft>
                <a:spcPts val="1200"/>
              </a:spcAft>
              <a:buFont typeface="Wingdings" panose="05000000000000000000" pitchFamily="2" charset="2"/>
              <a:buChar char="Ø"/>
            </a:pPr>
            <a:endParaRPr lang="it-IT" sz="2000" b="1" dirty="0">
              <a:solidFill>
                <a:schemeClr val="bg1"/>
              </a:solidFill>
              <a:latin typeface="Modern No. 20" panose="02070704070505020303" pitchFamily="18" charset="0"/>
            </a:endParaRPr>
          </a:p>
          <a:p>
            <a:pPr marL="0" indent="0" algn="ctr">
              <a:lnSpc>
                <a:spcPct val="100000"/>
              </a:lnSpc>
              <a:spcBef>
                <a:spcPts val="0"/>
              </a:spcBef>
              <a:buFontTx/>
              <a:buNone/>
            </a:pPr>
            <a:endParaRPr lang="it-IT" sz="1800" dirty="0">
              <a:solidFill>
                <a:prstClr val="white"/>
              </a:solidFill>
              <a:latin typeface="Posterama" panose="020B0504020200020000" pitchFamily="34" charset="0"/>
              <a:ea typeface="微软雅黑"/>
              <a:cs typeface="Posterama" panose="020B0504020200020000" pitchFamily="34" charset="0"/>
            </a:endParaRPr>
          </a:p>
        </p:txBody>
      </p:sp>
    </p:spTree>
    <p:extLst>
      <p:ext uri="{BB962C8B-B14F-4D97-AF65-F5344CB8AC3E}">
        <p14:creationId xmlns:p14="http://schemas.microsoft.com/office/powerpoint/2010/main" val="32470852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olo 7">
            <a:extLst>
              <a:ext uri="{FF2B5EF4-FFF2-40B4-BE49-F238E27FC236}">
                <a16:creationId xmlns:a16="http://schemas.microsoft.com/office/drawing/2014/main" id="{721E73BA-53B9-C0C1-476A-00736A64AB79}"/>
              </a:ext>
            </a:extLst>
          </p:cNvPr>
          <p:cNvSpPr>
            <a:spLocks noGrp="1"/>
          </p:cNvSpPr>
          <p:nvPr>
            <p:ph type="title"/>
          </p:nvPr>
        </p:nvSpPr>
        <p:spPr>
          <a:xfrm>
            <a:off x="350520" y="608046"/>
            <a:ext cx="6537960" cy="553998"/>
          </a:xfrm>
        </p:spPr>
        <p:txBody>
          <a:bodyPr rtlCol="0"/>
          <a:lstStyle>
            <a:defPPr>
              <a:defRPr lang="it-IT"/>
            </a:defPPr>
          </a:lstStyle>
          <a:p>
            <a:pPr algn="ctr">
              <a:spcAft>
                <a:spcPts val="1200"/>
              </a:spcAft>
            </a:pPr>
            <a:r>
              <a:rPr lang="en-GB" sz="3600" noProof="0" dirty="0">
                <a:latin typeface="Modern No. 20"/>
              </a:rPr>
              <a:t>Italian customs authority</a:t>
            </a:r>
            <a:br>
              <a:rPr lang="en-GB" sz="3600" noProof="0" dirty="0">
                <a:latin typeface="Modern No. 20"/>
              </a:rPr>
            </a:br>
            <a:endParaRPr lang="en-GB" sz="3600" noProof="0" dirty="0">
              <a:latin typeface="Modern No. 20"/>
            </a:endParaRPr>
          </a:p>
        </p:txBody>
      </p:sp>
      <p:sp>
        <p:nvSpPr>
          <p:cNvPr id="7" name="CasellaDiTesto 6">
            <a:extLst>
              <a:ext uri="{FF2B5EF4-FFF2-40B4-BE49-F238E27FC236}">
                <a16:creationId xmlns:a16="http://schemas.microsoft.com/office/drawing/2014/main" id="{BE81AFEC-5056-4FEE-CFDF-10D6EE178DD0}"/>
              </a:ext>
            </a:extLst>
          </p:cNvPr>
          <p:cNvSpPr txBox="1"/>
          <p:nvPr/>
        </p:nvSpPr>
        <p:spPr>
          <a:xfrm>
            <a:off x="7250563" y="1769240"/>
            <a:ext cx="4682148" cy="3477875"/>
          </a:xfrm>
          <a:prstGeom prst="rect">
            <a:avLst/>
          </a:prstGeom>
        </p:spPr>
        <p:txBody>
          <a:bodyPr wrap="square" rtlCol="0">
            <a:spAutoFit/>
          </a:bodyPr>
          <a:lstStyle/>
          <a:p>
            <a:pPr algn="ctr"/>
            <a:r>
              <a:rPr lang="en-GB" sz="2000" i="1" noProof="0" dirty="0">
                <a:solidFill>
                  <a:schemeClr val="bg1"/>
                </a:solidFill>
                <a:latin typeface="Modern No. 20" panose="02070704070505020303" pitchFamily="18" charset="0"/>
                <a:ea typeface="微软雅黑"/>
                <a:cs typeface="Posterama" panose="020B0504020200020000" pitchFamily="34" charset="0"/>
              </a:rPr>
              <a:t>The valuation of royalties or licence fees for the purpose of calculating the customs value of imported goods cannot be conducted in abstract; rather, it must be carried out on a </a:t>
            </a:r>
            <a:r>
              <a:rPr lang="en-GB" sz="2000" b="1" i="1" u="sng" noProof="0" dirty="0">
                <a:solidFill>
                  <a:schemeClr val="bg1"/>
                </a:solidFill>
                <a:latin typeface="Modern No. 20" panose="02070704070505020303" pitchFamily="18" charset="0"/>
                <a:ea typeface="微软雅黑"/>
                <a:cs typeface="Posterama" panose="020B0504020200020000" pitchFamily="34" charset="0"/>
              </a:rPr>
              <a:t>case-by-case basis</a:t>
            </a:r>
            <a:r>
              <a:rPr lang="en-GB" sz="2000" i="1" noProof="0" dirty="0">
                <a:solidFill>
                  <a:schemeClr val="bg1"/>
                </a:solidFill>
                <a:latin typeface="Modern No. 20" panose="02070704070505020303" pitchFamily="18" charset="0"/>
                <a:ea typeface="微软雅黑"/>
                <a:cs typeface="Posterama" panose="020B0504020200020000" pitchFamily="34" charset="0"/>
              </a:rPr>
              <a:t>. This is due to the necessity of taking into account the specificity of each individual case, following the analysis of individual licence agreements or any other useful element</a:t>
            </a:r>
            <a:r>
              <a:rPr lang="en-GB" sz="2000" noProof="0" dirty="0">
                <a:solidFill>
                  <a:schemeClr val="bg1"/>
                </a:solidFill>
                <a:latin typeface="Modern No. 20" panose="02070704070505020303" pitchFamily="18" charset="0"/>
                <a:ea typeface="微软雅黑"/>
                <a:cs typeface="Posterama" panose="020B0504020200020000" pitchFamily="34" charset="0"/>
              </a:rPr>
              <a:t>. </a:t>
            </a:r>
          </a:p>
          <a:p>
            <a:pPr algn="ctr"/>
            <a:endParaRPr lang="en-GB" sz="2000" noProof="0" dirty="0">
              <a:solidFill>
                <a:schemeClr val="bg1"/>
              </a:solidFill>
              <a:latin typeface="Modern No. 20" panose="02070704070505020303" pitchFamily="18" charset="0"/>
              <a:ea typeface="微软雅黑"/>
              <a:cs typeface="Posterama" panose="020B0504020200020000" pitchFamily="34" charset="0"/>
            </a:endParaRPr>
          </a:p>
          <a:p>
            <a:pPr algn="ctr"/>
            <a:r>
              <a:rPr lang="en-GB" sz="1600" dirty="0">
                <a:solidFill>
                  <a:schemeClr val="bg1"/>
                </a:solidFill>
                <a:latin typeface="Modern No. 20" panose="02070704070505020303" pitchFamily="18" charset="0"/>
                <a:ea typeface="微软雅黑"/>
                <a:cs typeface="Posterama" panose="020B0504020200020000" pitchFamily="34" charset="0"/>
              </a:rPr>
              <a:t>Instruction No 21/D in 2012</a:t>
            </a:r>
          </a:p>
        </p:txBody>
      </p:sp>
      <p:sp>
        <p:nvSpPr>
          <p:cNvPr id="9" name="CasellaDiTesto 8">
            <a:extLst>
              <a:ext uri="{FF2B5EF4-FFF2-40B4-BE49-F238E27FC236}">
                <a16:creationId xmlns:a16="http://schemas.microsoft.com/office/drawing/2014/main" id="{0D66054B-03D1-529B-7735-E06C694C4371}"/>
              </a:ext>
            </a:extLst>
          </p:cNvPr>
          <p:cNvSpPr txBox="1"/>
          <p:nvPr/>
        </p:nvSpPr>
        <p:spPr>
          <a:xfrm>
            <a:off x="1429129" y="1345352"/>
            <a:ext cx="4251826" cy="553998"/>
          </a:xfrm>
          <a:prstGeom prst="rect">
            <a:avLst/>
          </a:prstGeom>
        </p:spPr>
        <p:txBody>
          <a:bodyPr wrap="square" rtlCol="0">
            <a:spAutoFit/>
          </a:bodyPr>
          <a:lstStyle/>
          <a:p>
            <a:pPr marL="0" indent="0" algn="ctr">
              <a:lnSpc>
                <a:spcPct val="100000"/>
              </a:lnSpc>
              <a:spcBef>
                <a:spcPts val="0"/>
              </a:spcBef>
              <a:buFontTx/>
              <a:buNone/>
            </a:pPr>
            <a:r>
              <a:rPr lang="en-GB" sz="3000" b="1" cap="small" noProof="0" dirty="0">
                <a:solidFill>
                  <a:prstClr val="white"/>
                </a:solidFill>
                <a:latin typeface="Modern No. 20" panose="02070704070505020303" pitchFamily="18" charset="0"/>
                <a:ea typeface="微软雅黑"/>
                <a:cs typeface="Posterama" panose="020B0504020200020000" pitchFamily="34" charset="0"/>
              </a:rPr>
              <a:t>Case-by-case approach</a:t>
            </a:r>
          </a:p>
        </p:txBody>
      </p:sp>
      <p:pic>
        <p:nvPicPr>
          <p:cNvPr id="3" name="Forma 31">
            <a:extLst>
              <a:ext uri="{FF2B5EF4-FFF2-40B4-BE49-F238E27FC236}">
                <a16:creationId xmlns:a16="http://schemas.microsoft.com/office/drawing/2014/main" id="{5426F57B-587D-BA85-D16B-D6738B5722E0}"/>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rcRect r="11" b="5575"/>
          <a:stretch>
            <a:fillRect/>
          </a:stretch>
        </p:blipFill>
        <p:spPr>
          <a:xfrm>
            <a:off x="7216657" y="415581"/>
            <a:ext cx="4932836" cy="5603880"/>
          </a:xfrm>
          <a:custGeom>
            <a:avLst/>
            <a:gdLst>
              <a:gd name="connsiteX0" fmla="*/ 0 w 4816475"/>
              <a:gd name="connsiteY0" fmla="*/ 2407444 h 4814888"/>
              <a:gd name="connsiteX1" fmla="*/ 1203722 w 4816475"/>
              <a:gd name="connsiteY1" fmla="*/ 1 h 4814888"/>
              <a:gd name="connsiteX2" fmla="*/ 3612753 w 4816475"/>
              <a:gd name="connsiteY2" fmla="*/ 1 h 4814888"/>
              <a:gd name="connsiteX3" fmla="*/ 4816475 w 4816475"/>
              <a:gd name="connsiteY3" fmla="*/ 2407444 h 4814888"/>
              <a:gd name="connsiteX4" fmla="*/ 3612753 w 4816475"/>
              <a:gd name="connsiteY4" fmla="*/ 4814887 h 4814888"/>
              <a:gd name="connsiteX5" fmla="*/ 1203722 w 4816475"/>
              <a:gd name="connsiteY5" fmla="*/ 4814887 h 4814888"/>
              <a:gd name="connsiteX6" fmla="*/ 0 w 4816475"/>
              <a:gd name="connsiteY6" fmla="*/ 2407444 h 4814888"/>
              <a:gd name="connsiteX0" fmla="*/ 0 w 4816475"/>
              <a:gd name="connsiteY0" fmla="*/ 2407443 h 4814886"/>
              <a:gd name="connsiteX1" fmla="*/ 2199402 w 4816475"/>
              <a:gd name="connsiteY1" fmla="*/ 243840 h 4814886"/>
              <a:gd name="connsiteX2" fmla="*/ 3612753 w 4816475"/>
              <a:gd name="connsiteY2" fmla="*/ 0 h 4814886"/>
              <a:gd name="connsiteX3" fmla="*/ 4816475 w 4816475"/>
              <a:gd name="connsiteY3" fmla="*/ 2407443 h 4814886"/>
              <a:gd name="connsiteX4" fmla="*/ 3612753 w 4816475"/>
              <a:gd name="connsiteY4" fmla="*/ 4814886 h 4814886"/>
              <a:gd name="connsiteX5" fmla="*/ 1203722 w 4816475"/>
              <a:gd name="connsiteY5" fmla="*/ 4814886 h 4814886"/>
              <a:gd name="connsiteX6" fmla="*/ 0 w 4816475"/>
              <a:gd name="connsiteY6" fmla="*/ 2407443 h 4814886"/>
              <a:gd name="connsiteX0" fmla="*/ 0 w 4816475"/>
              <a:gd name="connsiteY0" fmla="*/ 2163603 h 4571046"/>
              <a:gd name="connsiteX1" fmla="*/ 2199402 w 4816475"/>
              <a:gd name="connsiteY1" fmla="*/ 0 h 4571046"/>
              <a:gd name="connsiteX2" fmla="*/ 4608433 w 4816475"/>
              <a:gd name="connsiteY2" fmla="*/ 721360 h 4571046"/>
              <a:gd name="connsiteX3" fmla="*/ 4816475 w 4816475"/>
              <a:gd name="connsiteY3" fmla="*/ 2163603 h 4571046"/>
              <a:gd name="connsiteX4" fmla="*/ 3612753 w 4816475"/>
              <a:gd name="connsiteY4" fmla="*/ 4571046 h 4571046"/>
              <a:gd name="connsiteX5" fmla="*/ 1203722 w 4816475"/>
              <a:gd name="connsiteY5" fmla="*/ 4571046 h 4571046"/>
              <a:gd name="connsiteX6" fmla="*/ 0 w 4816475"/>
              <a:gd name="connsiteY6" fmla="*/ 2163603 h 4571046"/>
              <a:gd name="connsiteX0" fmla="*/ 0 w 4958715"/>
              <a:gd name="connsiteY0" fmla="*/ 2163603 h 4571046"/>
              <a:gd name="connsiteX1" fmla="*/ 2199402 w 4958715"/>
              <a:gd name="connsiteY1" fmla="*/ 0 h 4571046"/>
              <a:gd name="connsiteX2" fmla="*/ 4608433 w 4958715"/>
              <a:gd name="connsiteY2" fmla="*/ 721360 h 4571046"/>
              <a:gd name="connsiteX3" fmla="*/ 4958715 w 4958715"/>
              <a:gd name="connsiteY3" fmla="*/ 2803683 h 4571046"/>
              <a:gd name="connsiteX4" fmla="*/ 3612753 w 4958715"/>
              <a:gd name="connsiteY4" fmla="*/ 4571046 h 4571046"/>
              <a:gd name="connsiteX5" fmla="*/ 1203722 w 4958715"/>
              <a:gd name="connsiteY5" fmla="*/ 4571046 h 4571046"/>
              <a:gd name="connsiteX6" fmla="*/ 0 w 4958715"/>
              <a:gd name="connsiteY6" fmla="*/ 2163603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1161050 w 4916043"/>
              <a:gd name="connsiteY5" fmla="*/ 4571046 h 4571046"/>
              <a:gd name="connsiteX6" fmla="*/ 0 w 4916043"/>
              <a:gd name="connsiteY6" fmla="*/ 1273587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21098 w 4916043"/>
              <a:gd name="connsiteY5" fmla="*/ 3815142 h 4571046"/>
              <a:gd name="connsiteX6" fmla="*/ 0 w 4916043"/>
              <a:gd name="connsiteY6" fmla="*/ 1273587 h 4571046"/>
              <a:gd name="connsiteX0" fmla="*/ 0 w 4916043"/>
              <a:gd name="connsiteY0" fmla="*/ 1273587 h 5066346"/>
              <a:gd name="connsiteX1" fmla="*/ 2156730 w 4916043"/>
              <a:gd name="connsiteY1" fmla="*/ 0 h 5066346"/>
              <a:gd name="connsiteX2" fmla="*/ 4565761 w 4916043"/>
              <a:gd name="connsiteY2" fmla="*/ 721360 h 5066346"/>
              <a:gd name="connsiteX3" fmla="*/ 4916043 w 4916043"/>
              <a:gd name="connsiteY3" fmla="*/ 2803683 h 5066346"/>
              <a:gd name="connsiteX4" fmla="*/ 2236581 w 4916043"/>
              <a:gd name="connsiteY4" fmla="*/ 5066346 h 5066346"/>
              <a:gd name="connsiteX5" fmla="*/ 21098 w 4916043"/>
              <a:gd name="connsiteY5" fmla="*/ 3815142 h 5066346"/>
              <a:gd name="connsiteX6" fmla="*/ 0 w 4916043"/>
              <a:gd name="connsiteY6" fmla="*/ 1273587 h 5066346"/>
              <a:gd name="connsiteX0" fmla="*/ 0 w 4565761"/>
              <a:gd name="connsiteY0" fmla="*/ 1273587 h 5066346"/>
              <a:gd name="connsiteX1" fmla="*/ 2156730 w 4565761"/>
              <a:gd name="connsiteY1" fmla="*/ 0 h 5066346"/>
              <a:gd name="connsiteX2" fmla="*/ 4565761 w 4565761"/>
              <a:gd name="connsiteY2" fmla="*/ 721360 h 5066346"/>
              <a:gd name="connsiteX3" fmla="*/ 4405503 w 4565761"/>
              <a:gd name="connsiteY3" fmla="*/ 3801903 h 5066346"/>
              <a:gd name="connsiteX4" fmla="*/ 2236581 w 4565761"/>
              <a:gd name="connsiteY4" fmla="*/ 5066346 h 5066346"/>
              <a:gd name="connsiteX5" fmla="*/ 21098 w 4565761"/>
              <a:gd name="connsiteY5" fmla="*/ 3815142 h 5066346"/>
              <a:gd name="connsiteX6" fmla="*/ 0 w 4565761"/>
              <a:gd name="connsiteY6" fmla="*/ 1273587 h 5066346"/>
              <a:gd name="connsiteX0" fmla="*/ 0 w 4405503"/>
              <a:gd name="connsiteY0" fmla="*/ 1273587 h 5066346"/>
              <a:gd name="connsiteX1" fmla="*/ 2156730 w 4405503"/>
              <a:gd name="connsiteY1" fmla="*/ 0 h 5066346"/>
              <a:gd name="connsiteX2" fmla="*/ 4398121 w 4405503"/>
              <a:gd name="connsiteY2" fmla="*/ 1277620 h 5066346"/>
              <a:gd name="connsiteX3" fmla="*/ 4405503 w 4405503"/>
              <a:gd name="connsiteY3" fmla="*/ 3801903 h 5066346"/>
              <a:gd name="connsiteX4" fmla="*/ 2236581 w 4405503"/>
              <a:gd name="connsiteY4" fmla="*/ 5066346 h 5066346"/>
              <a:gd name="connsiteX5" fmla="*/ 21098 w 4405503"/>
              <a:gd name="connsiteY5" fmla="*/ 3815142 h 5066346"/>
              <a:gd name="connsiteX6" fmla="*/ 0 w 4405503"/>
              <a:gd name="connsiteY6" fmla="*/ 1273587 h 506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503" h="5066346">
                <a:moveTo>
                  <a:pt x="0" y="1273587"/>
                </a:moveTo>
                <a:lnTo>
                  <a:pt x="2156730" y="0"/>
                </a:lnTo>
                <a:lnTo>
                  <a:pt x="4398121" y="1277620"/>
                </a:lnTo>
                <a:cubicBezTo>
                  <a:pt x="4400582" y="2119048"/>
                  <a:pt x="4403042" y="2960475"/>
                  <a:pt x="4405503" y="3801903"/>
                </a:cubicBezTo>
                <a:lnTo>
                  <a:pt x="2236581" y="5066346"/>
                </a:lnTo>
                <a:lnTo>
                  <a:pt x="21098" y="3815142"/>
                </a:lnTo>
                <a:lnTo>
                  <a:pt x="0" y="1273587"/>
                </a:lnTo>
                <a:close/>
              </a:path>
            </a:pathLst>
          </a:custGeom>
          <a:noFill/>
        </p:spPr>
      </p:pic>
      <p:pic>
        <p:nvPicPr>
          <p:cNvPr id="4" name="Forma 33">
            <a:extLst>
              <a:ext uri="{FF2B5EF4-FFF2-40B4-BE49-F238E27FC236}">
                <a16:creationId xmlns:a16="http://schemas.microsoft.com/office/drawing/2014/main" id="{BDB5C1FA-8FFC-4632-6335-892647992751}"/>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Lst>
          </a:blip>
          <a:srcRect t="101" r="-2" b="166"/>
          <a:stretch>
            <a:fillRect/>
          </a:stretch>
        </p:blipFill>
        <p:spPr>
          <a:xfrm>
            <a:off x="3897145" y="3020303"/>
            <a:ext cx="3319512" cy="3771085"/>
          </a:xfrm>
          <a:custGeom>
            <a:avLst/>
            <a:gdLst>
              <a:gd name="connsiteX0" fmla="*/ 0 w 4816475"/>
              <a:gd name="connsiteY0" fmla="*/ 2407444 h 4814888"/>
              <a:gd name="connsiteX1" fmla="*/ 1203722 w 4816475"/>
              <a:gd name="connsiteY1" fmla="*/ 1 h 4814888"/>
              <a:gd name="connsiteX2" fmla="*/ 3612753 w 4816475"/>
              <a:gd name="connsiteY2" fmla="*/ 1 h 4814888"/>
              <a:gd name="connsiteX3" fmla="*/ 4816475 w 4816475"/>
              <a:gd name="connsiteY3" fmla="*/ 2407444 h 4814888"/>
              <a:gd name="connsiteX4" fmla="*/ 3612753 w 4816475"/>
              <a:gd name="connsiteY4" fmla="*/ 4814887 h 4814888"/>
              <a:gd name="connsiteX5" fmla="*/ 1203722 w 4816475"/>
              <a:gd name="connsiteY5" fmla="*/ 4814887 h 4814888"/>
              <a:gd name="connsiteX6" fmla="*/ 0 w 4816475"/>
              <a:gd name="connsiteY6" fmla="*/ 2407444 h 4814888"/>
              <a:gd name="connsiteX0" fmla="*/ 0 w 4816475"/>
              <a:gd name="connsiteY0" fmla="*/ 2407443 h 4814886"/>
              <a:gd name="connsiteX1" fmla="*/ 2199402 w 4816475"/>
              <a:gd name="connsiteY1" fmla="*/ 243840 h 4814886"/>
              <a:gd name="connsiteX2" fmla="*/ 3612753 w 4816475"/>
              <a:gd name="connsiteY2" fmla="*/ 0 h 4814886"/>
              <a:gd name="connsiteX3" fmla="*/ 4816475 w 4816475"/>
              <a:gd name="connsiteY3" fmla="*/ 2407443 h 4814886"/>
              <a:gd name="connsiteX4" fmla="*/ 3612753 w 4816475"/>
              <a:gd name="connsiteY4" fmla="*/ 4814886 h 4814886"/>
              <a:gd name="connsiteX5" fmla="*/ 1203722 w 4816475"/>
              <a:gd name="connsiteY5" fmla="*/ 4814886 h 4814886"/>
              <a:gd name="connsiteX6" fmla="*/ 0 w 4816475"/>
              <a:gd name="connsiteY6" fmla="*/ 2407443 h 4814886"/>
              <a:gd name="connsiteX0" fmla="*/ 0 w 4816475"/>
              <a:gd name="connsiteY0" fmla="*/ 2163603 h 4571046"/>
              <a:gd name="connsiteX1" fmla="*/ 2199402 w 4816475"/>
              <a:gd name="connsiteY1" fmla="*/ 0 h 4571046"/>
              <a:gd name="connsiteX2" fmla="*/ 4608433 w 4816475"/>
              <a:gd name="connsiteY2" fmla="*/ 721360 h 4571046"/>
              <a:gd name="connsiteX3" fmla="*/ 4816475 w 4816475"/>
              <a:gd name="connsiteY3" fmla="*/ 2163603 h 4571046"/>
              <a:gd name="connsiteX4" fmla="*/ 3612753 w 4816475"/>
              <a:gd name="connsiteY4" fmla="*/ 4571046 h 4571046"/>
              <a:gd name="connsiteX5" fmla="*/ 1203722 w 4816475"/>
              <a:gd name="connsiteY5" fmla="*/ 4571046 h 4571046"/>
              <a:gd name="connsiteX6" fmla="*/ 0 w 4816475"/>
              <a:gd name="connsiteY6" fmla="*/ 2163603 h 4571046"/>
              <a:gd name="connsiteX0" fmla="*/ 0 w 4958715"/>
              <a:gd name="connsiteY0" fmla="*/ 2163603 h 4571046"/>
              <a:gd name="connsiteX1" fmla="*/ 2199402 w 4958715"/>
              <a:gd name="connsiteY1" fmla="*/ 0 h 4571046"/>
              <a:gd name="connsiteX2" fmla="*/ 4608433 w 4958715"/>
              <a:gd name="connsiteY2" fmla="*/ 721360 h 4571046"/>
              <a:gd name="connsiteX3" fmla="*/ 4958715 w 4958715"/>
              <a:gd name="connsiteY3" fmla="*/ 2803683 h 4571046"/>
              <a:gd name="connsiteX4" fmla="*/ 3612753 w 4958715"/>
              <a:gd name="connsiteY4" fmla="*/ 4571046 h 4571046"/>
              <a:gd name="connsiteX5" fmla="*/ 1203722 w 4958715"/>
              <a:gd name="connsiteY5" fmla="*/ 4571046 h 4571046"/>
              <a:gd name="connsiteX6" fmla="*/ 0 w 4958715"/>
              <a:gd name="connsiteY6" fmla="*/ 2163603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1161050 w 4916043"/>
              <a:gd name="connsiteY5" fmla="*/ 4571046 h 4571046"/>
              <a:gd name="connsiteX6" fmla="*/ 0 w 4916043"/>
              <a:gd name="connsiteY6" fmla="*/ 1273587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21098 w 4916043"/>
              <a:gd name="connsiteY5" fmla="*/ 3815142 h 4571046"/>
              <a:gd name="connsiteX6" fmla="*/ 0 w 4916043"/>
              <a:gd name="connsiteY6" fmla="*/ 1273587 h 4571046"/>
              <a:gd name="connsiteX0" fmla="*/ 0 w 4916043"/>
              <a:gd name="connsiteY0" fmla="*/ 1273587 h 5066346"/>
              <a:gd name="connsiteX1" fmla="*/ 2156730 w 4916043"/>
              <a:gd name="connsiteY1" fmla="*/ 0 h 5066346"/>
              <a:gd name="connsiteX2" fmla="*/ 4565761 w 4916043"/>
              <a:gd name="connsiteY2" fmla="*/ 721360 h 5066346"/>
              <a:gd name="connsiteX3" fmla="*/ 4916043 w 4916043"/>
              <a:gd name="connsiteY3" fmla="*/ 2803683 h 5066346"/>
              <a:gd name="connsiteX4" fmla="*/ 2236581 w 4916043"/>
              <a:gd name="connsiteY4" fmla="*/ 5066346 h 5066346"/>
              <a:gd name="connsiteX5" fmla="*/ 21098 w 4916043"/>
              <a:gd name="connsiteY5" fmla="*/ 3815142 h 5066346"/>
              <a:gd name="connsiteX6" fmla="*/ 0 w 4916043"/>
              <a:gd name="connsiteY6" fmla="*/ 1273587 h 5066346"/>
              <a:gd name="connsiteX0" fmla="*/ 0 w 4565761"/>
              <a:gd name="connsiteY0" fmla="*/ 1273587 h 5066346"/>
              <a:gd name="connsiteX1" fmla="*/ 2156730 w 4565761"/>
              <a:gd name="connsiteY1" fmla="*/ 0 h 5066346"/>
              <a:gd name="connsiteX2" fmla="*/ 4565761 w 4565761"/>
              <a:gd name="connsiteY2" fmla="*/ 721360 h 5066346"/>
              <a:gd name="connsiteX3" fmla="*/ 4405503 w 4565761"/>
              <a:gd name="connsiteY3" fmla="*/ 3801903 h 5066346"/>
              <a:gd name="connsiteX4" fmla="*/ 2236581 w 4565761"/>
              <a:gd name="connsiteY4" fmla="*/ 5066346 h 5066346"/>
              <a:gd name="connsiteX5" fmla="*/ 21098 w 4565761"/>
              <a:gd name="connsiteY5" fmla="*/ 3815142 h 5066346"/>
              <a:gd name="connsiteX6" fmla="*/ 0 w 4565761"/>
              <a:gd name="connsiteY6" fmla="*/ 1273587 h 5066346"/>
              <a:gd name="connsiteX0" fmla="*/ 0 w 4405503"/>
              <a:gd name="connsiteY0" fmla="*/ 1273587 h 5066346"/>
              <a:gd name="connsiteX1" fmla="*/ 2156730 w 4405503"/>
              <a:gd name="connsiteY1" fmla="*/ 0 h 5066346"/>
              <a:gd name="connsiteX2" fmla="*/ 4398121 w 4405503"/>
              <a:gd name="connsiteY2" fmla="*/ 1277620 h 5066346"/>
              <a:gd name="connsiteX3" fmla="*/ 4405503 w 4405503"/>
              <a:gd name="connsiteY3" fmla="*/ 3801903 h 5066346"/>
              <a:gd name="connsiteX4" fmla="*/ 2236581 w 4405503"/>
              <a:gd name="connsiteY4" fmla="*/ 5066346 h 5066346"/>
              <a:gd name="connsiteX5" fmla="*/ 21098 w 4405503"/>
              <a:gd name="connsiteY5" fmla="*/ 3815142 h 5066346"/>
              <a:gd name="connsiteX6" fmla="*/ 0 w 4405503"/>
              <a:gd name="connsiteY6" fmla="*/ 1273587 h 506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503" h="5066346">
                <a:moveTo>
                  <a:pt x="0" y="1273587"/>
                </a:moveTo>
                <a:lnTo>
                  <a:pt x="2156730" y="0"/>
                </a:lnTo>
                <a:lnTo>
                  <a:pt x="4398121" y="1277620"/>
                </a:lnTo>
                <a:cubicBezTo>
                  <a:pt x="4400582" y="2119048"/>
                  <a:pt x="4403042" y="2960475"/>
                  <a:pt x="4405503" y="3801903"/>
                </a:cubicBezTo>
                <a:lnTo>
                  <a:pt x="2236581" y="5066346"/>
                </a:lnTo>
                <a:lnTo>
                  <a:pt x="21098" y="3815142"/>
                </a:lnTo>
                <a:lnTo>
                  <a:pt x="0" y="1273587"/>
                </a:lnTo>
                <a:close/>
              </a:path>
            </a:pathLst>
          </a:custGeom>
          <a:noFill/>
        </p:spPr>
      </p:pic>
      <p:sp>
        <p:nvSpPr>
          <p:cNvPr id="6" name="CasellaDiTesto 5">
            <a:extLst>
              <a:ext uri="{FF2B5EF4-FFF2-40B4-BE49-F238E27FC236}">
                <a16:creationId xmlns:a16="http://schemas.microsoft.com/office/drawing/2014/main" id="{BD3C5420-8490-C1D9-DE82-5BCB898FE2E2}"/>
              </a:ext>
            </a:extLst>
          </p:cNvPr>
          <p:cNvSpPr txBox="1"/>
          <p:nvPr/>
        </p:nvSpPr>
        <p:spPr>
          <a:xfrm>
            <a:off x="4016227" y="3753115"/>
            <a:ext cx="2983648" cy="2185214"/>
          </a:xfrm>
          <a:prstGeom prst="rect">
            <a:avLst/>
          </a:prstGeom>
        </p:spPr>
        <p:txBody>
          <a:bodyPr wrap="square" rtlCol="0">
            <a:spAutoFit/>
          </a:bodyPr>
          <a:lstStyle/>
          <a:p>
            <a:pPr algn="ctr"/>
            <a:r>
              <a:rPr lang="en-US" sz="2000" i="1" dirty="0">
                <a:solidFill>
                  <a:prstClr val="white"/>
                </a:solidFill>
                <a:latin typeface="Modern No. 20" panose="02070704070505020303" pitchFamily="18" charset="0"/>
                <a:ea typeface="微软雅黑"/>
                <a:cs typeface="Posterama" panose="020B0504020200020000" pitchFamily="34" charset="0"/>
              </a:rPr>
              <a:t>Customs will examine all commercial contracts or reach conclusions on contractual obligations and intentions where necessary</a:t>
            </a:r>
          </a:p>
          <a:p>
            <a:pPr algn="ctr"/>
            <a:endParaRPr lang="en-US" sz="2000" i="1" dirty="0">
              <a:solidFill>
                <a:prstClr val="white"/>
              </a:solidFill>
              <a:latin typeface="Modern No. 20" panose="02070704070505020303" pitchFamily="18" charset="0"/>
              <a:ea typeface="微软雅黑"/>
              <a:cs typeface="Posterama" panose="020B0504020200020000" pitchFamily="34" charset="0"/>
            </a:endParaRPr>
          </a:p>
          <a:p>
            <a:pPr algn="ctr"/>
            <a:r>
              <a:rPr lang="en-US" sz="1600" dirty="0">
                <a:solidFill>
                  <a:prstClr val="white"/>
                </a:solidFill>
                <a:latin typeface="Modern No. 20" panose="02070704070505020303" pitchFamily="18" charset="0"/>
                <a:ea typeface="微软雅黑"/>
                <a:cs typeface="Posterama" panose="020B0504020200020000" pitchFamily="34" charset="0"/>
              </a:rPr>
              <a:t>Instruction n. </a:t>
            </a:r>
            <a:r>
              <a:rPr lang="it-IT" sz="1600" dirty="0">
                <a:solidFill>
                  <a:prstClr val="white"/>
                </a:solidFill>
                <a:latin typeface="Modern No. 20" panose="02070704070505020303" pitchFamily="18" charset="0"/>
                <a:ea typeface="微软雅黑"/>
                <a:cs typeface="Posterama" panose="020B0504020200020000" pitchFamily="34" charset="0"/>
              </a:rPr>
              <a:t>69073/RU in 2016 </a:t>
            </a:r>
          </a:p>
        </p:txBody>
      </p:sp>
    </p:spTree>
    <p:extLst>
      <p:ext uri="{BB962C8B-B14F-4D97-AF65-F5344CB8AC3E}">
        <p14:creationId xmlns:p14="http://schemas.microsoft.com/office/powerpoint/2010/main" val="25197270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olo 23">
            <a:extLst>
              <a:ext uri="{FF2B5EF4-FFF2-40B4-BE49-F238E27FC236}">
                <a16:creationId xmlns:a16="http://schemas.microsoft.com/office/drawing/2014/main" id="{AD2C8D04-263D-9589-1CFF-A5968D7C33D7}"/>
              </a:ext>
            </a:extLst>
          </p:cNvPr>
          <p:cNvSpPr>
            <a:spLocks noGrp="1"/>
          </p:cNvSpPr>
          <p:nvPr>
            <p:ph type="title"/>
          </p:nvPr>
        </p:nvSpPr>
        <p:spPr/>
        <p:txBody>
          <a:bodyPr rtlCol="0"/>
          <a:lstStyle>
            <a:defPPr>
              <a:defRPr lang="it-IT"/>
            </a:defPPr>
          </a:lstStyle>
          <a:p>
            <a:pPr algn="ctr" rtl="0"/>
            <a:r>
              <a:rPr lang="en-GB" sz="4000" noProof="0" dirty="0">
                <a:latin typeface="Modern No. 20" panose="02070704070505020303" pitchFamily="18" charset="0"/>
              </a:rPr>
              <a:t>That’s all, folks!</a:t>
            </a:r>
            <a:br>
              <a:rPr lang="en-GB" sz="4000" noProof="0" dirty="0">
                <a:latin typeface="Modern Love" panose="04090805081005020601" pitchFamily="82" charset="0"/>
              </a:rPr>
            </a:br>
            <a:br>
              <a:rPr lang="en-GB" sz="4000" noProof="0" dirty="0">
                <a:latin typeface="Modern Love" panose="04090805081005020601" pitchFamily="82" charset="0"/>
              </a:rPr>
            </a:br>
            <a:r>
              <a:rPr lang="en-GB" sz="4000" noProof="0" dirty="0">
                <a:latin typeface="Modern No. 20" panose="02070704070505020303" pitchFamily="18" charset="0"/>
              </a:rPr>
              <a:t>Thanks</a:t>
            </a:r>
          </a:p>
        </p:txBody>
      </p:sp>
      <p:pic>
        <p:nvPicPr>
          <p:cNvPr id="14" name="Segnaposto immagine 13">
            <a:extLst>
              <a:ext uri="{FF2B5EF4-FFF2-40B4-BE49-F238E27FC236}">
                <a16:creationId xmlns:a16="http://schemas.microsoft.com/office/drawing/2014/main" id="{496155F4-61B2-441D-9F16-788866450DA2}"/>
              </a:ext>
            </a:extLst>
          </p:cNvPr>
          <p:cNvPicPr>
            <a:picLocks noGrp="1" noChangeAspect="1"/>
          </p:cNvPicPr>
          <p:nvPr>
            <p:ph type="pic" sz="quarter" idx="49"/>
          </p:nvPr>
        </p:nvPicPr>
        <p:blipFill>
          <a:blip r:embed="rId3"/>
          <a:srcRect/>
          <a:stretch/>
        </p:blipFill>
        <p:spPr>
          <a:xfrm>
            <a:off x="458337" y="2502098"/>
            <a:ext cx="1398613" cy="1230259"/>
          </a:xfrm>
        </p:spPr>
      </p:pic>
      <p:pic>
        <p:nvPicPr>
          <p:cNvPr id="16" name="Segnaposto immagine 15">
            <a:extLst>
              <a:ext uri="{FF2B5EF4-FFF2-40B4-BE49-F238E27FC236}">
                <a16:creationId xmlns:a16="http://schemas.microsoft.com/office/drawing/2014/main" id="{BCD5762E-DD49-42B3-9CA8-46A4AD7193E2}"/>
              </a:ext>
            </a:extLst>
          </p:cNvPr>
          <p:cNvPicPr>
            <a:picLocks noGrp="1" noChangeAspect="1"/>
          </p:cNvPicPr>
          <p:nvPr>
            <p:ph type="pic" sz="quarter" idx="48"/>
          </p:nvPr>
        </p:nvPicPr>
        <p:blipFill>
          <a:blip r:embed="rId4"/>
          <a:srcRect/>
          <a:stretch/>
        </p:blipFill>
        <p:spPr/>
      </p:pic>
      <p:pic>
        <p:nvPicPr>
          <p:cNvPr id="18" name="Segnaposto immagine 17" descr="Layout di schizzi di progettazione di siti Web su white paper">
            <a:extLst>
              <a:ext uri="{FF2B5EF4-FFF2-40B4-BE49-F238E27FC236}">
                <a16:creationId xmlns:a16="http://schemas.microsoft.com/office/drawing/2014/main" id="{1051CD21-1408-4D13-BF0B-0D7013AD2D0C}"/>
              </a:ext>
            </a:extLst>
          </p:cNvPr>
          <p:cNvPicPr>
            <a:picLocks noGrp="1" noChangeAspect="1"/>
          </p:cNvPicPr>
          <p:nvPr>
            <p:ph type="pic" sz="quarter" idx="51"/>
          </p:nvPr>
        </p:nvPicPr>
        <p:blipFill rotWithShape="1">
          <a:blip r:embed="rId5" cstate="print">
            <a:extLst>
              <a:ext uri="{28A0092B-C50C-407E-A947-70E740481C1C}">
                <a14:useLocalDpi xmlns:a14="http://schemas.microsoft.com/office/drawing/2010/main"/>
              </a:ext>
            </a:extLst>
          </a:blip>
          <a:srcRect/>
          <a:stretch/>
        </p:blipFill>
        <p:spPr/>
      </p:pic>
      <p:sp>
        <p:nvSpPr>
          <p:cNvPr id="25" name="Segnaposto testo 24">
            <a:extLst>
              <a:ext uri="{FF2B5EF4-FFF2-40B4-BE49-F238E27FC236}">
                <a16:creationId xmlns:a16="http://schemas.microsoft.com/office/drawing/2014/main" id="{B993E4D5-4AD0-4740-096D-6822944C8FF6}"/>
              </a:ext>
            </a:extLst>
          </p:cNvPr>
          <p:cNvSpPr>
            <a:spLocks noGrp="1"/>
          </p:cNvSpPr>
          <p:nvPr>
            <p:ph type="body" sz="quarter" idx="27"/>
          </p:nvPr>
        </p:nvSpPr>
        <p:spPr>
          <a:xfrm>
            <a:off x="6292948" y="3544426"/>
            <a:ext cx="4782798" cy="1879791"/>
          </a:xfrm>
        </p:spPr>
        <p:txBody>
          <a:bodyPr rtlCol="0"/>
          <a:lstStyle>
            <a:defPPr>
              <a:defRPr lang="it-IT"/>
            </a:defPPr>
          </a:lstStyle>
          <a:p>
            <a:pPr rtl="0">
              <a:spcBef>
                <a:spcPts val="0"/>
              </a:spcBef>
            </a:pPr>
            <a:r>
              <a:rPr lang="en-GB" noProof="0" dirty="0">
                <a:latin typeface="Modern No. 20" panose="02070704070505020303" pitchFamily="18" charset="0"/>
              </a:rPr>
              <a:t>Cristina Faone </a:t>
            </a:r>
          </a:p>
          <a:p>
            <a:pPr rtl="0">
              <a:spcBef>
                <a:spcPts val="0"/>
              </a:spcBef>
            </a:pPr>
            <a:r>
              <a:rPr lang="en-GB" noProof="0" dirty="0">
                <a:latin typeface="Modern No. 20" panose="02070704070505020303" pitchFamily="18" charset="0"/>
                <a:hlinkClick r:id="rId6"/>
              </a:rPr>
              <a:t>cristina.faone@univr.it</a:t>
            </a:r>
            <a:endParaRPr lang="en-GB" noProof="0" dirty="0">
              <a:latin typeface="Modern No. 20" panose="02070704070505020303" pitchFamily="18" charset="0"/>
            </a:endParaRPr>
          </a:p>
          <a:p>
            <a:pPr rtl="0">
              <a:spcBef>
                <a:spcPts val="0"/>
              </a:spcBef>
            </a:pPr>
            <a:endParaRPr lang="en-GB" dirty="0">
              <a:latin typeface="Modern No. 20" panose="02070704070505020303" pitchFamily="18" charset="0"/>
            </a:endParaRPr>
          </a:p>
          <a:p>
            <a:pPr rtl="0">
              <a:spcBef>
                <a:spcPts val="0"/>
              </a:spcBef>
            </a:pPr>
            <a:endParaRPr lang="en-GB" dirty="0">
              <a:latin typeface="Modern No. 20" panose="02070704070505020303" pitchFamily="18" charset="0"/>
            </a:endParaRPr>
          </a:p>
          <a:p>
            <a:pPr rtl="0">
              <a:spcBef>
                <a:spcPts val="0"/>
              </a:spcBef>
            </a:pPr>
            <a:endParaRPr lang="en-GB" noProof="0" dirty="0">
              <a:latin typeface="Modern No. 20" panose="02070704070505020303" pitchFamily="18" charset="0"/>
            </a:endParaRPr>
          </a:p>
          <a:p>
            <a:pPr algn="r">
              <a:spcBef>
                <a:spcPts val="0"/>
              </a:spcBef>
            </a:pPr>
            <a:r>
              <a:rPr lang="en-US" sz="1500" i="1" dirty="0">
                <a:latin typeface="Modern No. 20" panose="02070704070505020303" pitchFamily="18" charset="0"/>
              </a:rPr>
              <a:t>The views expressed in this document are strictly personal and do not represent the views of the Italian Customs Agency or its representatives</a:t>
            </a:r>
            <a:r>
              <a:rPr lang="en-US" dirty="0">
                <a:latin typeface="Modern No. 20" panose="02070704070505020303" pitchFamily="18" charset="0"/>
              </a:rPr>
              <a:t>.</a:t>
            </a:r>
            <a:endParaRPr lang="en-GB" noProof="0" dirty="0">
              <a:latin typeface="Modern No. 20" panose="02070704070505020303" pitchFamily="18" charset="0"/>
            </a:endParaRPr>
          </a:p>
        </p:txBody>
      </p:sp>
      <p:pic>
        <p:nvPicPr>
          <p:cNvPr id="28" name="Segnaposto immagine 27">
            <a:extLst>
              <a:ext uri="{FF2B5EF4-FFF2-40B4-BE49-F238E27FC236}">
                <a16:creationId xmlns:a16="http://schemas.microsoft.com/office/drawing/2014/main" id="{B746A775-E65C-70F6-9DB4-E51F7F2DAECE}"/>
              </a:ext>
            </a:extLst>
          </p:cNvPr>
          <p:cNvPicPr>
            <a:picLocks noGrp="1" noChangeAspect="1"/>
          </p:cNvPicPr>
          <p:nvPr>
            <p:ph type="pic" sz="quarter" idx="50"/>
          </p:nvPr>
        </p:nvPicPr>
        <p:blipFill>
          <a:blip r:embed="rId7"/>
          <a:srcRect/>
          <a:stretch/>
        </p:blipFill>
        <p:spPr/>
      </p:pic>
    </p:spTree>
    <p:extLst>
      <p:ext uri="{BB962C8B-B14F-4D97-AF65-F5344CB8AC3E}">
        <p14:creationId xmlns:p14="http://schemas.microsoft.com/office/powerpoint/2010/main" val="5292794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81C520-21B5-0A1B-C169-00274CD22B07}"/>
            </a:ext>
          </a:extLst>
        </p:cNvPr>
        <p:cNvGrpSpPr/>
        <p:nvPr/>
      </p:nvGrpSpPr>
      <p:grpSpPr>
        <a:xfrm>
          <a:off x="0" y="0"/>
          <a:ext cx="0" cy="0"/>
          <a:chOff x="0" y="0"/>
          <a:chExt cx="0" cy="0"/>
        </a:xfrm>
      </p:grpSpPr>
      <p:sp>
        <p:nvSpPr>
          <p:cNvPr id="6" name="Figura a mano libera: Forma 5">
            <a:extLst>
              <a:ext uri="{FF2B5EF4-FFF2-40B4-BE49-F238E27FC236}">
                <a16:creationId xmlns:a16="http://schemas.microsoft.com/office/drawing/2014/main" id="{198590EC-DE2D-1E40-EA53-8B01C24A4262}"/>
              </a:ext>
              <a:ext uri="{C183D7F6-B498-43B3-948B-1728B52AA6E4}">
                <adec:decorative xmlns:adec="http://schemas.microsoft.com/office/drawing/2017/decorative" val="1"/>
              </a:ext>
            </a:extLst>
          </p:cNvPr>
          <p:cNvSpPr/>
          <p:nvPr/>
        </p:nvSpPr>
        <p:spPr>
          <a:xfrm>
            <a:off x="10515600" y="277210"/>
            <a:ext cx="1318919" cy="1558624"/>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8682" h="5032188">
                <a:moveTo>
                  <a:pt x="2187388" y="0"/>
                </a:moveTo>
                <a:lnTo>
                  <a:pt x="4386729" y="1261035"/>
                </a:lnTo>
                <a:cubicBezTo>
                  <a:pt x="4390713" y="2103718"/>
                  <a:pt x="4394698" y="2946400"/>
                  <a:pt x="4398682" y="3789083"/>
                </a:cubicBezTo>
                <a:lnTo>
                  <a:pt x="2193365" y="5032188"/>
                </a:lnTo>
                <a:lnTo>
                  <a:pt x="0" y="3783106"/>
                </a:lnTo>
                <a:lnTo>
                  <a:pt x="0" y="1267012"/>
                </a:lnTo>
                <a:lnTo>
                  <a:pt x="2187388" y="0"/>
                </a:lnTo>
                <a:close/>
              </a:path>
            </a:pathLst>
          </a:custGeom>
          <a:noFill/>
          <a:ln w="19050" cap="flat" cmpd="sng" algn="ctr">
            <a:solidFill>
              <a:srgbClr val="C95B3A"/>
            </a:solidFill>
            <a:prstDash val="solid"/>
            <a:miter lim="800000"/>
          </a:ln>
          <a:effectLst/>
        </p:spPr>
        <p:txBody>
          <a:bodyPr rtlCol="0" anchor="ctr"/>
          <a:lstStyle>
            <a:defPPr>
              <a:defRPr lang="it-IT"/>
            </a:defPPr>
          </a:lstStyle>
          <a:p>
            <a:pPr marL="0" marR="0" lvl="0" indent="0" algn="ctr" defTabSz="914400" rtl="0" eaLnBrk="1" fontAlgn="auto" latinLnBrk="0" hangingPunct="1">
              <a:lnSpc>
                <a:spcPct val="100000"/>
              </a:lnSpc>
              <a:spcBef>
                <a:spcPts val="0"/>
              </a:spcBef>
              <a:spcAft>
                <a:spcPts val="0"/>
              </a:spcAft>
              <a:buClrTx/>
              <a:buSzTx/>
              <a:buFontTx/>
              <a:buNone/>
              <a:tabLst/>
              <a:defRPr lang="it-IT"/>
            </a:pPr>
            <a:endParaRPr kumimoji="0" lang="en-GB" sz="1800" b="0" i="0" u="none" strike="noStrike" kern="0" cap="none" spc="0" normalizeH="0" baseline="0" noProof="0" dirty="0">
              <a:ln>
                <a:noFill/>
              </a:ln>
              <a:solidFill>
                <a:srgbClr val="F7D952"/>
              </a:solidFill>
              <a:effectLst/>
              <a:uLnTx/>
              <a:uFillTx/>
              <a:latin typeface="Posterama Text SemiBold"/>
              <a:ea typeface="+mn-ea"/>
              <a:cs typeface="+mn-cs"/>
            </a:endParaRPr>
          </a:p>
        </p:txBody>
      </p:sp>
      <p:sp>
        <p:nvSpPr>
          <p:cNvPr id="8" name="Figura a mano libera: Forma 5">
            <a:extLst>
              <a:ext uri="{FF2B5EF4-FFF2-40B4-BE49-F238E27FC236}">
                <a16:creationId xmlns:a16="http://schemas.microsoft.com/office/drawing/2014/main" id="{750C6449-432B-6D81-229E-98061EA22827}"/>
              </a:ext>
              <a:ext uri="{C183D7F6-B498-43B3-948B-1728B52AA6E4}">
                <adec:decorative xmlns:adec="http://schemas.microsoft.com/office/drawing/2017/decorative" val="1"/>
              </a:ext>
            </a:extLst>
          </p:cNvPr>
          <p:cNvSpPr/>
          <p:nvPr/>
        </p:nvSpPr>
        <p:spPr>
          <a:xfrm>
            <a:off x="9196681" y="1056522"/>
            <a:ext cx="1318919" cy="1558624"/>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8682" h="5032188">
                <a:moveTo>
                  <a:pt x="2187388" y="0"/>
                </a:moveTo>
                <a:lnTo>
                  <a:pt x="4386729" y="1261035"/>
                </a:lnTo>
                <a:cubicBezTo>
                  <a:pt x="4390713" y="2103718"/>
                  <a:pt x="4394698" y="2946400"/>
                  <a:pt x="4398682" y="3789083"/>
                </a:cubicBezTo>
                <a:lnTo>
                  <a:pt x="2193365" y="5032188"/>
                </a:lnTo>
                <a:lnTo>
                  <a:pt x="0" y="3783106"/>
                </a:lnTo>
                <a:lnTo>
                  <a:pt x="0" y="1267012"/>
                </a:lnTo>
                <a:lnTo>
                  <a:pt x="2187388" y="0"/>
                </a:lnTo>
                <a:close/>
              </a:path>
            </a:pathLst>
          </a:custGeom>
          <a:noFill/>
          <a:ln w="19050" cap="flat" cmpd="sng" algn="ctr">
            <a:solidFill>
              <a:srgbClr val="00B0F0"/>
            </a:solidFill>
            <a:prstDash val="solid"/>
            <a:miter lim="800000"/>
          </a:ln>
          <a:effectLst/>
        </p:spPr>
        <p:txBody>
          <a:bodyPr rtlCol="0" anchor="ctr"/>
          <a:lstStyle>
            <a:defPPr>
              <a:defRPr lang="it-IT"/>
            </a:defPPr>
          </a:lstStyle>
          <a:p>
            <a:pPr marL="0" marR="0" lvl="0" indent="0" algn="ctr" defTabSz="914400" rtl="0" eaLnBrk="1" fontAlgn="auto" latinLnBrk="0" hangingPunct="1">
              <a:lnSpc>
                <a:spcPct val="100000"/>
              </a:lnSpc>
              <a:spcBef>
                <a:spcPts val="0"/>
              </a:spcBef>
              <a:spcAft>
                <a:spcPts val="0"/>
              </a:spcAft>
              <a:buClrTx/>
              <a:buSzTx/>
              <a:buFontTx/>
              <a:buNone/>
              <a:tabLst/>
              <a:defRPr lang="it-IT"/>
            </a:pPr>
            <a:endParaRPr kumimoji="0" lang="en-GB" sz="1800" b="0" i="0" u="none" strike="noStrike" kern="0" cap="none" spc="0" normalizeH="0" baseline="0" noProof="0" dirty="0">
              <a:ln>
                <a:noFill/>
              </a:ln>
              <a:solidFill>
                <a:srgbClr val="F7D952"/>
              </a:solidFill>
              <a:effectLst/>
              <a:uLnTx/>
              <a:uFillTx/>
              <a:latin typeface="Posterama Text SemiBold"/>
              <a:ea typeface="+mn-ea"/>
              <a:cs typeface="+mn-cs"/>
            </a:endParaRPr>
          </a:p>
        </p:txBody>
      </p:sp>
      <p:sp>
        <p:nvSpPr>
          <p:cNvPr id="10" name="Figura a mano libera: Forma 5">
            <a:extLst>
              <a:ext uri="{FF2B5EF4-FFF2-40B4-BE49-F238E27FC236}">
                <a16:creationId xmlns:a16="http://schemas.microsoft.com/office/drawing/2014/main" id="{653908F5-3038-642E-B5C6-666F248EC90C}"/>
              </a:ext>
              <a:ext uri="{C183D7F6-B498-43B3-948B-1728B52AA6E4}">
                <adec:decorative xmlns:adec="http://schemas.microsoft.com/office/drawing/2017/decorative" val="1"/>
              </a:ext>
            </a:extLst>
          </p:cNvPr>
          <p:cNvSpPr/>
          <p:nvPr/>
        </p:nvSpPr>
        <p:spPr>
          <a:xfrm>
            <a:off x="7877762" y="277210"/>
            <a:ext cx="1318919" cy="1558624"/>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8682" h="5032188">
                <a:moveTo>
                  <a:pt x="2187388" y="0"/>
                </a:moveTo>
                <a:lnTo>
                  <a:pt x="4386729" y="1261035"/>
                </a:lnTo>
                <a:cubicBezTo>
                  <a:pt x="4390713" y="2103718"/>
                  <a:pt x="4394698" y="2946400"/>
                  <a:pt x="4398682" y="3789083"/>
                </a:cubicBezTo>
                <a:lnTo>
                  <a:pt x="2193365" y="5032188"/>
                </a:lnTo>
                <a:lnTo>
                  <a:pt x="0" y="3783106"/>
                </a:lnTo>
                <a:lnTo>
                  <a:pt x="0" y="1267012"/>
                </a:lnTo>
                <a:lnTo>
                  <a:pt x="2187388" y="0"/>
                </a:lnTo>
                <a:close/>
              </a:path>
            </a:pathLst>
          </a:custGeom>
          <a:noFill/>
          <a:ln w="19050" cap="flat" cmpd="sng" algn="ctr">
            <a:solidFill>
              <a:srgbClr val="728DAB"/>
            </a:solidFill>
            <a:prstDash val="solid"/>
            <a:miter lim="800000"/>
          </a:ln>
          <a:effectLst/>
        </p:spPr>
        <p:txBody>
          <a:bodyPr rtlCol="0" anchor="ctr"/>
          <a:lstStyle>
            <a:defPPr>
              <a:defRPr lang="it-IT"/>
            </a:defPPr>
          </a:lstStyle>
          <a:p>
            <a:pPr marL="0" marR="0" lvl="0" indent="0" algn="ctr" defTabSz="914400" rtl="0" eaLnBrk="1" fontAlgn="auto" latinLnBrk="0" hangingPunct="1">
              <a:lnSpc>
                <a:spcPct val="100000"/>
              </a:lnSpc>
              <a:spcBef>
                <a:spcPts val="0"/>
              </a:spcBef>
              <a:spcAft>
                <a:spcPts val="0"/>
              </a:spcAft>
              <a:buClrTx/>
              <a:buSzTx/>
              <a:buFontTx/>
              <a:buNone/>
              <a:tabLst/>
              <a:defRPr lang="it-IT"/>
            </a:pPr>
            <a:endParaRPr kumimoji="0" lang="en-GB" sz="1800" b="0" i="0" u="none" strike="noStrike" kern="0" cap="none" spc="0" normalizeH="0" baseline="0" noProof="0" dirty="0">
              <a:ln>
                <a:noFill/>
              </a:ln>
              <a:solidFill>
                <a:srgbClr val="F7D952"/>
              </a:solidFill>
              <a:effectLst/>
              <a:uLnTx/>
              <a:uFillTx/>
              <a:latin typeface="Posterama Text SemiBold"/>
              <a:ea typeface="+mn-ea"/>
              <a:cs typeface="+mn-cs"/>
            </a:endParaRPr>
          </a:p>
        </p:txBody>
      </p:sp>
      <p:sp>
        <p:nvSpPr>
          <p:cNvPr id="5" name="CasellaDiTesto 4">
            <a:extLst>
              <a:ext uri="{FF2B5EF4-FFF2-40B4-BE49-F238E27FC236}">
                <a16:creationId xmlns:a16="http://schemas.microsoft.com/office/drawing/2014/main" id="{01D7F4D9-A125-E9FD-BB07-6639A570B941}"/>
              </a:ext>
            </a:extLst>
          </p:cNvPr>
          <p:cNvSpPr txBox="1"/>
          <p:nvPr/>
        </p:nvSpPr>
        <p:spPr>
          <a:xfrm>
            <a:off x="1017431" y="3785221"/>
            <a:ext cx="1989786" cy="1372768"/>
          </a:xfrm>
          <a:prstGeom prst="rect">
            <a:avLst/>
          </a:prstGeom>
        </p:spPr>
        <p:txBody>
          <a:bodyPr wrap="square" rtlCol="0">
            <a:spAutoFit/>
          </a:bodyPr>
          <a:lstStyle/>
          <a:p>
            <a:pPr marL="0" indent="0" algn="ctr">
              <a:lnSpc>
                <a:spcPct val="100000"/>
              </a:lnSpc>
              <a:spcBef>
                <a:spcPts val="0"/>
              </a:spcBef>
              <a:buFontTx/>
              <a:buNone/>
            </a:pPr>
            <a:endParaRPr lang="it-IT" sz="1800" dirty="0">
              <a:solidFill>
                <a:prstClr val="white"/>
              </a:solidFill>
              <a:latin typeface="Posterama" panose="020B0504020200020000" pitchFamily="34" charset="0"/>
              <a:ea typeface="微软雅黑"/>
              <a:cs typeface="Posterama" panose="020B0504020200020000" pitchFamily="34" charset="0"/>
            </a:endParaRPr>
          </a:p>
        </p:txBody>
      </p:sp>
      <p:sp>
        <p:nvSpPr>
          <p:cNvPr id="4" name="CasellaDiTesto 3">
            <a:extLst>
              <a:ext uri="{FF2B5EF4-FFF2-40B4-BE49-F238E27FC236}">
                <a16:creationId xmlns:a16="http://schemas.microsoft.com/office/drawing/2014/main" id="{C610306C-5C79-FAC7-54B3-1C75E79DC56B}"/>
              </a:ext>
            </a:extLst>
          </p:cNvPr>
          <p:cNvSpPr txBox="1"/>
          <p:nvPr/>
        </p:nvSpPr>
        <p:spPr>
          <a:xfrm>
            <a:off x="662281" y="588009"/>
            <a:ext cx="5654699" cy="1200329"/>
          </a:xfrm>
          <a:prstGeom prst="rect">
            <a:avLst/>
          </a:prstGeom>
          <a:noFill/>
        </p:spPr>
        <p:txBody>
          <a:bodyPr wrap="square">
            <a:spAutoFit/>
          </a:bodyPr>
          <a:lstStyle/>
          <a:p>
            <a:pPr algn="ctr"/>
            <a:r>
              <a:rPr lang="en-GB" sz="3600" b="1" noProof="0" dirty="0">
                <a:solidFill>
                  <a:schemeClr val="bg1"/>
                </a:solidFill>
                <a:latin typeface="Modern No. 20" panose="02070704070505020303" pitchFamily="18" charset="0"/>
              </a:rPr>
              <a:t>Methods of the customs evaluation scheme</a:t>
            </a:r>
          </a:p>
        </p:txBody>
      </p:sp>
      <p:graphicFrame>
        <p:nvGraphicFramePr>
          <p:cNvPr id="2" name="Tabella 1">
            <a:extLst>
              <a:ext uri="{FF2B5EF4-FFF2-40B4-BE49-F238E27FC236}">
                <a16:creationId xmlns:a16="http://schemas.microsoft.com/office/drawing/2014/main" id="{BAD15285-DEC8-A4E1-B62C-AAFD5DBC6433}"/>
              </a:ext>
            </a:extLst>
          </p:cNvPr>
          <p:cNvGraphicFramePr>
            <a:graphicFrameLocks noGrp="1"/>
          </p:cNvGraphicFramePr>
          <p:nvPr>
            <p:extLst>
              <p:ext uri="{D42A27DB-BD31-4B8C-83A1-F6EECF244321}">
                <p14:modId xmlns:p14="http://schemas.microsoft.com/office/powerpoint/2010/main" val="404265504"/>
              </p:ext>
            </p:extLst>
          </p:nvPr>
        </p:nvGraphicFramePr>
        <p:xfrm>
          <a:off x="770678" y="2756915"/>
          <a:ext cx="10910632" cy="3612170"/>
        </p:xfrm>
        <a:graphic>
          <a:graphicData uri="http://schemas.openxmlformats.org/drawingml/2006/table">
            <a:tbl>
              <a:tblPr firstRow="1" bandRow="1">
                <a:tableStyleId>{5C22544A-7EE6-4342-B048-85BDC9FD1C3A}</a:tableStyleId>
              </a:tblPr>
              <a:tblGrid>
                <a:gridCol w="3227534">
                  <a:extLst>
                    <a:ext uri="{9D8B030D-6E8A-4147-A177-3AD203B41FA5}">
                      <a16:colId xmlns:a16="http://schemas.microsoft.com/office/drawing/2014/main" val="369931057"/>
                    </a:ext>
                  </a:extLst>
                </a:gridCol>
                <a:gridCol w="4046220">
                  <a:extLst>
                    <a:ext uri="{9D8B030D-6E8A-4147-A177-3AD203B41FA5}">
                      <a16:colId xmlns:a16="http://schemas.microsoft.com/office/drawing/2014/main" val="1605731181"/>
                    </a:ext>
                  </a:extLst>
                </a:gridCol>
                <a:gridCol w="3636878">
                  <a:extLst>
                    <a:ext uri="{9D8B030D-6E8A-4147-A177-3AD203B41FA5}">
                      <a16:colId xmlns:a16="http://schemas.microsoft.com/office/drawing/2014/main" val="4068220575"/>
                    </a:ext>
                  </a:extLst>
                </a:gridCol>
              </a:tblGrid>
              <a:tr h="868970">
                <a:tc>
                  <a:txBody>
                    <a:bodyPr/>
                    <a:lstStyle/>
                    <a:p>
                      <a:pPr algn="ctr"/>
                      <a:r>
                        <a:rPr lang="it-IT" sz="2000" cap="small" baseline="0" dirty="0" err="1">
                          <a:latin typeface="Modern No. 20" panose="02070704070505020303" pitchFamily="18" charset="0"/>
                        </a:rPr>
                        <a:t>Primary</a:t>
                      </a:r>
                      <a:r>
                        <a:rPr lang="it-IT" sz="2000" cap="small" baseline="0" dirty="0">
                          <a:latin typeface="Modern No. 20" panose="02070704070505020303" pitchFamily="18" charset="0"/>
                        </a:rPr>
                        <a:t> </a:t>
                      </a:r>
                      <a:r>
                        <a:rPr lang="it-IT" sz="2000" cap="small" baseline="0" dirty="0" err="1">
                          <a:latin typeface="Modern No. 20" panose="02070704070505020303" pitchFamily="18" charset="0"/>
                        </a:rPr>
                        <a:t>method</a:t>
                      </a:r>
                      <a:endParaRPr lang="it-IT" sz="2000" cap="small" baseline="0" dirty="0">
                        <a:latin typeface="Modern No. 20" panose="02070704070505020303" pitchFamily="18" charset="0"/>
                      </a:endParaRPr>
                    </a:p>
                    <a:p>
                      <a:pPr algn="ctr"/>
                      <a:r>
                        <a:rPr lang="it-IT" sz="2000" cap="small" baseline="0" dirty="0">
                          <a:latin typeface="Modern No. 20" panose="02070704070505020303" pitchFamily="18" charset="0"/>
                        </a:rPr>
                        <a:t>(</a:t>
                      </a:r>
                      <a:r>
                        <a:rPr lang="it-IT" sz="2000" cap="small" baseline="0" dirty="0" err="1">
                          <a:latin typeface="Modern No. 20" panose="02070704070505020303" pitchFamily="18" charset="0"/>
                        </a:rPr>
                        <a:t>Article</a:t>
                      </a:r>
                      <a:r>
                        <a:rPr lang="it-IT" sz="2000" cap="small" baseline="0" dirty="0">
                          <a:latin typeface="Modern No. 20" panose="02070704070505020303" pitchFamily="18" charset="0"/>
                        </a:rPr>
                        <a:t> 70 UCC)</a:t>
                      </a:r>
                    </a:p>
                  </a:txBody>
                  <a:tcPr>
                    <a:noFill/>
                  </a:tcPr>
                </a:tc>
                <a:tc>
                  <a:txBody>
                    <a:bodyPr/>
                    <a:lstStyle/>
                    <a:p>
                      <a:pPr algn="ctr"/>
                      <a:r>
                        <a:rPr lang="it-IT" sz="2000" cap="small" baseline="0" dirty="0" err="1">
                          <a:latin typeface="Modern No. 20" panose="02070704070505020303" pitchFamily="18" charset="0"/>
                        </a:rPr>
                        <a:t>Secondary</a:t>
                      </a:r>
                      <a:r>
                        <a:rPr lang="it-IT" sz="2000" cap="small" baseline="0" dirty="0">
                          <a:latin typeface="Modern No. 20" panose="02070704070505020303" pitchFamily="18" charset="0"/>
                        </a:rPr>
                        <a:t> </a:t>
                      </a:r>
                      <a:r>
                        <a:rPr lang="it-IT" sz="2000" cap="small" baseline="0" dirty="0" err="1">
                          <a:latin typeface="Modern No. 20" panose="02070704070505020303" pitchFamily="18" charset="0"/>
                        </a:rPr>
                        <a:t>methods</a:t>
                      </a:r>
                      <a:endParaRPr lang="it-IT" sz="2000" cap="small" baseline="0" dirty="0">
                        <a:latin typeface="Modern No. 20" panose="02070704070505020303" pitchFamily="18" charset="0"/>
                      </a:endParaRPr>
                    </a:p>
                    <a:p>
                      <a:pPr algn="ctr"/>
                      <a:r>
                        <a:rPr lang="it-IT" sz="2000" cap="small" baseline="0" dirty="0">
                          <a:latin typeface="Modern No. 20" panose="02070704070505020303" pitchFamily="18" charset="0"/>
                        </a:rPr>
                        <a:t>(</a:t>
                      </a:r>
                      <a:r>
                        <a:rPr lang="it-IT" sz="2000" cap="small" baseline="0" dirty="0" err="1">
                          <a:latin typeface="Modern No. 20" panose="02070704070505020303" pitchFamily="18" charset="0"/>
                        </a:rPr>
                        <a:t>Article</a:t>
                      </a:r>
                      <a:r>
                        <a:rPr lang="it-IT" sz="2000" cap="small" baseline="0" dirty="0">
                          <a:latin typeface="Modern No. 20" panose="02070704070505020303" pitchFamily="18" charset="0"/>
                        </a:rPr>
                        <a:t> 74 (2) UCC)</a:t>
                      </a:r>
                    </a:p>
                  </a:txBody>
                  <a:tcPr>
                    <a:noFill/>
                  </a:tcPr>
                </a:tc>
                <a:tc>
                  <a:txBody>
                    <a:bodyPr/>
                    <a:lstStyle/>
                    <a:p>
                      <a:pPr marL="0" indent="0" algn="ctr"/>
                      <a:r>
                        <a:rPr lang="it-IT" sz="2000" cap="small" baseline="0" dirty="0" err="1">
                          <a:latin typeface="Modern No. 20" panose="02070704070505020303" pitchFamily="18" charset="0"/>
                        </a:rPr>
                        <a:t>Fallback</a:t>
                      </a:r>
                      <a:r>
                        <a:rPr lang="it-IT" sz="2000" cap="small" baseline="0" dirty="0">
                          <a:latin typeface="Modern No. 20" panose="02070704070505020303" pitchFamily="18" charset="0"/>
                        </a:rPr>
                        <a:t> </a:t>
                      </a:r>
                      <a:r>
                        <a:rPr lang="it-IT" sz="2000" cap="small" baseline="0" dirty="0" err="1">
                          <a:latin typeface="Modern No. 20" panose="02070704070505020303" pitchFamily="18" charset="0"/>
                        </a:rPr>
                        <a:t>method</a:t>
                      </a:r>
                      <a:endParaRPr lang="it-IT" sz="2000" cap="small" baseline="0" dirty="0">
                        <a:latin typeface="Modern No. 20" panose="02070704070505020303" pitchFamily="18" charset="0"/>
                      </a:endParaRPr>
                    </a:p>
                    <a:p>
                      <a:pPr marL="0" indent="0" algn="ctr"/>
                      <a:r>
                        <a:rPr lang="it-IT" sz="2000" cap="small" baseline="0" dirty="0">
                          <a:latin typeface="Modern No. 20" panose="02070704070505020303" pitchFamily="18" charset="0"/>
                        </a:rPr>
                        <a:t>(</a:t>
                      </a:r>
                      <a:r>
                        <a:rPr lang="it-IT" sz="2000" cap="small" baseline="0" dirty="0" err="1">
                          <a:latin typeface="Modern No. 20" panose="02070704070505020303" pitchFamily="18" charset="0"/>
                        </a:rPr>
                        <a:t>Article</a:t>
                      </a:r>
                      <a:r>
                        <a:rPr lang="it-IT" sz="2000" cap="small" baseline="0" dirty="0">
                          <a:latin typeface="Modern No. 20" panose="02070704070505020303" pitchFamily="18" charset="0"/>
                        </a:rPr>
                        <a:t> 74 (3) UCC)</a:t>
                      </a:r>
                    </a:p>
                  </a:txBody>
                  <a:tcPr>
                    <a:noFill/>
                  </a:tcPr>
                </a:tc>
                <a:extLst>
                  <a:ext uri="{0D108BD9-81ED-4DB2-BD59-A6C34878D82A}">
                    <a16:rowId xmlns:a16="http://schemas.microsoft.com/office/drawing/2014/main" val="4112952536"/>
                  </a:ext>
                </a:extLst>
              </a:tr>
              <a:tr h="920975">
                <a:tc>
                  <a:txBody>
                    <a:bodyPr/>
                    <a:lstStyle/>
                    <a:p>
                      <a:pPr algn="ctr"/>
                      <a:endParaRPr lang="it-IT" sz="1800" b="0" i="0" u="none" strike="noStrike" kern="1200" baseline="0" dirty="0">
                        <a:solidFill>
                          <a:schemeClr val="bg1"/>
                        </a:solidFill>
                        <a:latin typeface="Modern No. 20" panose="02070704070505020303" pitchFamily="18" charset="0"/>
                        <a:ea typeface="+mn-ea"/>
                        <a:cs typeface="+mn-cs"/>
                      </a:endParaRPr>
                    </a:p>
                    <a:p>
                      <a:pPr algn="ctr"/>
                      <a:r>
                        <a:rPr lang="it-IT" sz="1800" b="0" i="0" u="none" strike="noStrike" kern="1200" baseline="0" dirty="0" err="1">
                          <a:solidFill>
                            <a:schemeClr val="bg1"/>
                          </a:solidFill>
                          <a:latin typeface="Modern No. 20" panose="02070704070505020303" pitchFamily="18" charset="0"/>
                          <a:ea typeface="+mn-ea"/>
                          <a:cs typeface="+mn-cs"/>
                        </a:rPr>
                        <a:t>Transaction</a:t>
                      </a:r>
                      <a:r>
                        <a:rPr lang="it-IT" sz="1800" b="0" i="0" u="none" strike="noStrike" kern="1200" baseline="0" dirty="0">
                          <a:solidFill>
                            <a:schemeClr val="bg1"/>
                          </a:solidFill>
                          <a:latin typeface="Modern No. 20" panose="02070704070505020303" pitchFamily="18" charset="0"/>
                          <a:ea typeface="+mn-ea"/>
                          <a:cs typeface="+mn-cs"/>
                        </a:rPr>
                        <a:t> </a:t>
                      </a:r>
                      <a:r>
                        <a:rPr lang="it-IT" sz="1800" b="0" i="0" u="none" strike="noStrike" kern="1200" baseline="0" dirty="0" err="1">
                          <a:solidFill>
                            <a:schemeClr val="bg1"/>
                          </a:solidFill>
                          <a:latin typeface="Modern No. 20" panose="02070704070505020303" pitchFamily="18" charset="0"/>
                          <a:ea typeface="+mn-ea"/>
                          <a:cs typeface="+mn-cs"/>
                        </a:rPr>
                        <a:t>value</a:t>
                      </a:r>
                      <a:r>
                        <a:rPr lang="it-IT" sz="1800" b="0" i="0" u="none" strike="noStrike" kern="1200" baseline="0" dirty="0">
                          <a:solidFill>
                            <a:schemeClr val="bg1"/>
                          </a:solidFill>
                          <a:latin typeface="Modern No. 20" panose="02070704070505020303" pitchFamily="18" charset="0"/>
                          <a:ea typeface="+mn-ea"/>
                          <a:cs typeface="+mn-cs"/>
                        </a:rPr>
                        <a:t> </a:t>
                      </a:r>
                    </a:p>
                    <a:p>
                      <a:pPr algn="ctr"/>
                      <a:r>
                        <a:rPr lang="it-IT" sz="1800" b="0" i="0" u="none" strike="noStrike" kern="1200" baseline="0" dirty="0" err="1">
                          <a:solidFill>
                            <a:schemeClr val="bg1"/>
                          </a:solidFill>
                          <a:latin typeface="Modern No. 20" panose="02070704070505020303" pitchFamily="18" charset="0"/>
                          <a:ea typeface="+mn-ea"/>
                          <a:cs typeface="+mn-cs"/>
                        </a:rPr>
                        <a:t>It</a:t>
                      </a:r>
                      <a:r>
                        <a:rPr lang="en-US" sz="1800" b="0" i="0" u="none" strike="noStrike" kern="1200" baseline="0" dirty="0">
                          <a:solidFill>
                            <a:schemeClr val="bg1"/>
                          </a:solidFill>
                          <a:latin typeface="Modern No. 20" panose="02070704070505020303" pitchFamily="18" charset="0"/>
                          <a:ea typeface="+mn-ea"/>
                          <a:cs typeface="+mn-cs"/>
                        </a:rPr>
                        <a:t> is the price actually paid or payable for the goods </a:t>
                      </a:r>
                    </a:p>
                    <a:p>
                      <a:pPr algn="ctr"/>
                      <a:r>
                        <a:rPr lang="en-US" sz="1800" b="1" i="0" u="none" strike="noStrike" kern="1200" baseline="0" dirty="0">
                          <a:solidFill>
                            <a:schemeClr val="bg1"/>
                          </a:solidFill>
                          <a:latin typeface="Amasis MT Pro Black" panose="02040A04050005020304" pitchFamily="18" charset="0"/>
                          <a:ea typeface="+mn-ea"/>
                          <a:cs typeface="+mn-cs"/>
                        </a:rPr>
                        <a:t>+</a:t>
                      </a:r>
                    </a:p>
                    <a:p>
                      <a:pPr algn="ctr"/>
                      <a:r>
                        <a:rPr lang="en-US" sz="1800" b="0" i="0" u="none" strike="noStrike" kern="1200" baseline="0" dirty="0">
                          <a:solidFill>
                            <a:schemeClr val="bg1"/>
                          </a:solidFill>
                          <a:latin typeface="Modern No. 20" panose="02070704070505020303" pitchFamily="18" charset="0"/>
                          <a:ea typeface="+mn-ea"/>
                          <a:cs typeface="+mn-cs"/>
                        </a:rPr>
                        <a:t>Elements under 71 UCC (</a:t>
                      </a:r>
                      <a:r>
                        <a:rPr lang="it-IT" sz="1800" b="0" i="0" u="none" strike="noStrike" kern="1200" baseline="0" dirty="0">
                          <a:solidFill>
                            <a:schemeClr val="bg1"/>
                          </a:solidFill>
                          <a:latin typeface="Modern No. 20" panose="02070704070505020303" pitchFamily="18" charset="0"/>
                          <a:ea typeface="+mn-ea"/>
                          <a:cs typeface="+mn-cs"/>
                        </a:rPr>
                        <a:t>royalties and </a:t>
                      </a:r>
                      <a:r>
                        <a:rPr lang="it-IT" sz="1800" b="0" i="0" u="none" strike="noStrike" kern="1200" baseline="0" dirty="0" err="1">
                          <a:solidFill>
                            <a:schemeClr val="bg1"/>
                          </a:solidFill>
                          <a:latin typeface="Modern No. 20" panose="02070704070505020303" pitchFamily="18" charset="0"/>
                          <a:ea typeface="+mn-ea"/>
                          <a:cs typeface="+mn-cs"/>
                        </a:rPr>
                        <a:t>licence</a:t>
                      </a:r>
                      <a:r>
                        <a:rPr lang="it-IT" sz="1800" b="0" i="0" u="none" strike="noStrike" kern="1200" baseline="0" dirty="0">
                          <a:solidFill>
                            <a:schemeClr val="bg1"/>
                          </a:solidFill>
                          <a:latin typeface="Modern No. 20" panose="02070704070505020303" pitchFamily="18" charset="0"/>
                          <a:ea typeface="+mn-ea"/>
                          <a:cs typeface="+mn-cs"/>
                        </a:rPr>
                        <a:t> </a:t>
                      </a:r>
                      <a:r>
                        <a:rPr lang="it-IT" sz="1800" b="0" i="0" u="none" strike="noStrike" kern="1200" baseline="0" dirty="0" err="1">
                          <a:solidFill>
                            <a:schemeClr val="bg1"/>
                          </a:solidFill>
                          <a:latin typeface="Modern No. 20" panose="02070704070505020303" pitchFamily="18" charset="0"/>
                          <a:ea typeface="+mn-ea"/>
                          <a:cs typeface="+mn-cs"/>
                        </a:rPr>
                        <a:t>fees</a:t>
                      </a:r>
                      <a:r>
                        <a:rPr lang="en-US" sz="1800" b="0" i="0" u="none" strike="noStrike" kern="1200" baseline="0" dirty="0">
                          <a:solidFill>
                            <a:schemeClr val="bg1"/>
                          </a:solidFill>
                          <a:latin typeface="Modern No. 20" panose="02070704070505020303" pitchFamily="18" charset="0"/>
                          <a:ea typeface="+mn-ea"/>
                          <a:cs typeface="+mn-cs"/>
                        </a:rPr>
                        <a:t>)</a:t>
                      </a:r>
                    </a:p>
                    <a:p>
                      <a:pPr algn="ctr"/>
                      <a:r>
                        <a:rPr lang="en-US" sz="1800" b="0" i="0" u="none" strike="noStrike" kern="1200" baseline="0" dirty="0">
                          <a:solidFill>
                            <a:schemeClr val="bg1"/>
                          </a:solidFill>
                          <a:latin typeface="Amasis MT Pro Black" panose="02040A04050005020304" pitchFamily="18" charset="0"/>
                          <a:ea typeface="+mn-ea"/>
                          <a:cs typeface="+mn-cs"/>
                        </a:rPr>
                        <a:t>- </a:t>
                      </a:r>
                    </a:p>
                    <a:p>
                      <a:pPr algn="ctr"/>
                      <a:r>
                        <a:rPr lang="en-US" sz="1800" b="0" i="0" u="none" strike="noStrike" kern="1200" baseline="0" dirty="0">
                          <a:solidFill>
                            <a:schemeClr val="bg1"/>
                          </a:solidFill>
                          <a:latin typeface="Modern No. 20" panose="02070704070505020303" pitchFamily="18" charset="0"/>
                          <a:ea typeface="+mn-ea"/>
                          <a:cs typeface="+mn-cs"/>
                        </a:rPr>
                        <a:t>Elements under 72 UCC</a:t>
                      </a:r>
                      <a:endParaRPr lang="it-IT" sz="1800" dirty="0">
                        <a:solidFill>
                          <a:schemeClr val="bg1"/>
                        </a:solidFill>
                        <a:latin typeface="Modern No. 20" panose="02070704070505020303" pitchFamily="18" charset="0"/>
                      </a:endParaRPr>
                    </a:p>
                  </a:txBody>
                  <a:tcPr>
                    <a:noFill/>
                  </a:tcPr>
                </a:tc>
                <a:tc>
                  <a:txBody>
                    <a:bodyPr/>
                    <a:lstStyle/>
                    <a:p>
                      <a:pPr marL="0" indent="0" algn="ctr">
                        <a:buNone/>
                      </a:pPr>
                      <a:endParaRPr lang="en-US" sz="1800" b="0" i="0" u="none" strike="noStrike" kern="1200" baseline="0" dirty="0">
                        <a:solidFill>
                          <a:schemeClr val="bg1"/>
                        </a:solidFill>
                        <a:latin typeface="+mn-lt"/>
                        <a:ea typeface="+mn-ea"/>
                        <a:cs typeface="+mn-cs"/>
                      </a:endParaRPr>
                    </a:p>
                    <a:p>
                      <a:pPr marL="358775" indent="-176213" algn="l" defTabSz="919163">
                        <a:spcAft>
                          <a:spcPts val="1200"/>
                        </a:spcAft>
                        <a:buAutoNum type="arabicPeriod"/>
                        <a:tabLst>
                          <a:tab pos="3406775" algn="l"/>
                        </a:tabLst>
                      </a:pPr>
                      <a:r>
                        <a:rPr lang="en-US" sz="1800" b="0" i="0" u="none" strike="noStrike" kern="1200" baseline="0" dirty="0">
                          <a:solidFill>
                            <a:schemeClr val="bg1"/>
                          </a:solidFill>
                          <a:latin typeface="Modern No. 20" panose="02070704070505020303" pitchFamily="18" charset="0"/>
                          <a:ea typeface="+mn-ea"/>
                          <a:cs typeface="+mn-cs"/>
                        </a:rPr>
                        <a:t>Transaction value of identical goods </a:t>
                      </a:r>
                    </a:p>
                    <a:p>
                      <a:pPr marL="358775" indent="-176213" algn="l" defTabSz="919163">
                        <a:spcAft>
                          <a:spcPts val="1200"/>
                        </a:spcAft>
                        <a:buAutoNum type="arabicPeriod"/>
                        <a:tabLst>
                          <a:tab pos="3406775" algn="l"/>
                        </a:tabLst>
                      </a:pPr>
                      <a:r>
                        <a:rPr lang="en-US" sz="1800" b="0" i="0" u="none" strike="noStrike" kern="1200" baseline="0" dirty="0">
                          <a:solidFill>
                            <a:schemeClr val="bg1"/>
                          </a:solidFill>
                          <a:latin typeface="Modern No. 20" panose="02070704070505020303" pitchFamily="18" charset="0"/>
                          <a:ea typeface="+mn-ea"/>
                          <a:cs typeface="+mn-cs"/>
                        </a:rPr>
                        <a:t>Transaction value of similar goods </a:t>
                      </a:r>
                    </a:p>
                    <a:p>
                      <a:pPr marL="358775" indent="-176213" algn="l" defTabSz="919163">
                        <a:spcAft>
                          <a:spcPts val="1200"/>
                        </a:spcAft>
                        <a:buAutoNum type="arabicPeriod"/>
                        <a:tabLst>
                          <a:tab pos="3406775" algn="l"/>
                        </a:tabLst>
                      </a:pPr>
                      <a:r>
                        <a:rPr lang="en-US" sz="1800" b="0" i="0" u="none" strike="noStrike" kern="1200" baseline="0" dirty="0">
                          <a:solidFill>
                            <a:schemeClr val="bg1"/>
                          </a:solidFill>
                          <a:latin typeface="Modern No. 20" panose="02070704070505020303" pitchFamily="18" charset="0"/>
                          <a:ea typeface="+mn-ea"/>
                          <a:cs typeface="+mn-cs"/>
                        </a:rPr>
                        <a:t>The value based on the unit price at which the imported goods, or identical or similar imported goods, are sold </a:t>
                      </a:r>
                    </a:p>
                    <a:p>
                      <a:pPr marL="358775" indent="-176213" algn="l" defTabSz="919163">
                        <a:spcAft>
                          <a:spcPts val="1200"/>
                        </a:spcAft>
                        <a:buAutoNum type="arabicPeriod"/>
                        <a:tabLst>
                          <a:tab pos="3406775" algn="l"/>
                        </a:tabLst>
                      </a:pPr>
                      <a:r>
                        <a:rPr lang="it-IT" sz="1800" b="0" i="0" u="none" strike="noStrike" kern="1200" baseline="0" dirty="0">
                          <a:solidFill>
                            <a:schemeClr val="bg1"/>
                          </a:solidFill>
                          <a:latin typeface="Modern No. 20" panose="02070704070505020303" pitchFamily="18" charset="0"/>
                          <a:ea typeface="+mn-ea"/>
                          <a:cs typeface="+mn-cs"/>
                        </a:rPr>
                        <a:t>The </a:t>
                      </a:r>
                      <a:r>
                        <a:rPr lang="it-IT" sz="1800" b="0" i="0" u="none" strike="noStrike" kern="1200" baseline="0" dirty="0" err="1">
                          <a:solidFill>
                            <a:schemeClr val="bg1"/>
                          </a:solidFill>
                          <a:latin typeface="Modern No. 20" panose="02070704070505020303" pitchFamily="18" charset="0"/>
                          <a:ea typeface="+mn-ea"/>
                          <a:cs typeface="+mn-cs"/>
                        </a:rPr>
                        <a:t>computed</a:t>
                      </a:r>
                      <a:r>
                        <a:rPr lang="it-IT" sz="1800" b="0" i="0" u="none" strike="noStrike" kern="1200" baseline="0" dirty="0">
                          <a:solidFill>
                            <a:schemeClr val="bg1"/>
                          </a:solidFill>
                          <a:latin typeface="Modern No. 20" panose="02070704070505020303" pitchFamily="18" charset="0"/>
                          <a:ea typeface="+mn-ea"/>
                          <a:cs typeface="+mn-cs"/>
                        </a:rPr>
                        <a:t> </a:t>
                      </a:r>
                      <a:r>
                        <a:rPr lang="it-IT" sz="1800" b="0" i="0" u="none" strike="noStrike" kern="1200" baseline="0" dirty="0" err="1">
                          <a:solidFill>
                            <a:schemeClr val="bg1"/>
                          </a:solidFill>
                          <a:latin typeface="Modern No. 20" panose="02070704070505020303" pitchFamily="18" charset="0"/>
                          <a:ea typeface="+mn-ea"/>
                          <a:cs typeface="+mn-cs"/>
                        </a:rPr>
                        <a:t>value</a:t>
                      </a:r>
                      <a:r>
                        <a:rPr lang="it-IT" sz="1800" b="0" i="0" u="none" strike="noStrike" kern="1200" baseline="0" dirty="0">
                          <a:solidFill>
                            <a:schemeClr val="bg1"/>
                          </a:solidFill>
                          <a:latin typeface="Modern No. 20" panose="02070704070505020303" pitchFamily="18" charset="0"/>
                          <a:ea typeface="+mn-ea"/>
                          <a:cs typeface="+mn-cs"/>
                        </a:rPr>
                        <a:t> </a:t>
                      </a:r>
                      <a:endParaRPr lang="en-US" sz="1800" b="0" i="0" u="none" strike="noStrike" kern="1200" baseline="0" dirty="0">
                        <a:solidFill>
                          <a:schemeClr val="bg1"/>
                        </a:solidFill>
                        <a:latin typeface="Modern No. 20" panose="02070704070505020303" pitchFamily="18" charset="0"/>
                        <a:ea typeface="+mn-ea"/>
                        <a:cs typeface="+mn-cs"/>
                      </a:endParaRPr>
                    </a:p>
                  </a:txBody>
                  <a:tcPr>
                    <a:noFill/>
                  </a:tcPr>
                </a:tc>
                <a:tc>
                  <a:txBody>
                    <a:bodyPr/>
                    <a:lstStyle/>
                    <a:p>
                      <a:pPr algn="ctr"/>
                      <a:endParaRPr lang="it-IT" sz="1800" b="0" i="0" u="none" strike="noStrike" kern="1200" baseline="0" dirty="0">
                        <a:solidFill>
                          <a:schemeClr val="dk1"/>
                        </a:solidFill>
                        <a:latin typeface="+mn-lt"/>
                        <a:ea typeface="+mn-ea"/>
                        <a:cs typeface="+mn-cs"/>
                      </a:endParaRPr>
                    </a:p>
                    <a:p>
                      <a:pPr algn="ctr">
                        <a:lnSpc>
                          <a:spcPct val="114000"/>
                        </a:lnSpc>
                      </a:pPr>
                      <a:r>
                        <a:rPr lang="en-US" sz="1800" b="0" i="0" u="none" strike="noStrike" kern="1200" baseline="0" dirty="0">
                          <a:solidFill>
                            <a:schemeClr val="bg1"/>
                          </a:solidFill>
                          <a:latin typeface="Modern No. 20" panose="02070704070505020303" pitchFamily="18" charset="0"/>
                          <a:ea typeface="+mn-ea"/>
                          <a:cs typeface="+mn-cs"/>
                        </a:rPr>
                        <a:t>When the customs value cannot be determined on secondary methods, it shall be determined on the basis of data available in the customs territory of the Union, using reasonable means </a:t>
                      </a:r>
                      <a:endParaRPr lang="it-IT" sz="1800" dirty="0">
                        <a:solidFill>
                          <a:schemeClr val="bg1"/>
                        </a:solidFill>
                        <a:latin typeface="Modern No. 20" panose="02070704070505020303" pitchFamily="18" charset="0"/>
                      </a:endParaRPr>
                    </a:p>
                  </a:txBody>
                  <a:tcPr>
                    <a:noFill/>
                  </a:tcPr>
                </a:tc>
                <a:extLst>
                  <a:ext uri="{0D108BD9-81ED-4DB2-BD59-A6C34878D82A}">
                    <a16:rowId xmlns:a16="http://schemas.microsoft.com/office/drawing/2014/main" val="2570186083"/>
                  </a:ext>
                </a:extLst>
              </a:tr>
            </a:tbl>
          </a:graphicData>
        </a:graphic>
      </p:graphicFrame>
    </p:spTree>
    <p:extLst>
      <p:ext uri="{BB962C8B-B14F-4D97-AF65-F5344CB8AC3E}">
        <p14:creationId xmlns:p14="http://schemas.microsoft.com/office/powerpoint/2010/main" val="657387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a:extLst>
              <a:ext uri="{FF2B5EF4-FFF2-40B4-BE49-F238E27FC236}">
                <a16:creationId xmlns:a16="http://schemas.microsoft.com/office/drawing/2014/main" id="{81D18537-D028-9E9C-FB87-93F24955DFC7}"/>
              </a:ext>
            </a:extLst>
          </p:cNvPr>
          <p:cNvSpPr>
            <a:spLocks noGrp="1"/>
          </p:cNvSpPr>
          <p:nvPr>
            <p:ph type="title"/>
          </p:nvPr>
        </p:nvSpPr>
        <p:spPr>
          <a:xfrm>
            <a:off x="654909" y="1248123"/>
            <a:ext cx="6466511" cy="1325563"/>
          </a:xfrm>
        </p:spPr>
        <p:txBody>
          <a:bodyPr rtlCol="0"/>
          <a:lstStyle>
            <a:defPPr>
              <a:defRPr lang="it-IT"/>
            </a:defPPr>
          </a:lstStyle>
          <a:p>
            <a:r>
              <a:rPr lang="en-GB" sz="3600" noProof="0" dirty="0">
                <a:latin typeface="Modern No. 20"/>
              </a:rPr>
              <a:t>Is it possible </a:t>
            </a:r>
            <a:r>
              <a:rPr lang="en-GB" sz="3600" dirty="0">
                <a:latin typeface="Modern No. 20"/>
              </a:rPr>
              <a:t>f</a:t>
            </a:r>
            <a:r>
              <a:rPr lang="en-GB" sz="3600" noProof="0" dirty="0">
                <a:latin typeface="Modern No. 20"/>
              </a:rPr>
              <a:t>or customs </a:t>
            </a:r>
            <a:r>
              <a:rPr lang="en-US" sz="3600" dirty="0">
                <a:latin typeface="Modern No. 20"/>
              </a:rPr>
              <a:t>authorities to use statistical values </a:t>
            </a:r>
            <a:r>
              <a:rPr lang="en-US" sz="3600" u="sng" dirty="0">
                <a:latin typeface="Modern No. 20"/>
              </a:rPr>
              <a:t>to detect undervaluation</a:t>
            </a:r>
            <a:r>
              <a:rPr lang="en-US" sz="3600" dirty="0">
                <a:latin typeface="Modern No. 20"/>
              </a:rPr>
              <a:t>?</a:t>
            </a:r>
            <a:br>
              <a:rPr lang="en-GB" sz="3600" noProof="0" dirty="0">
                <a:latin typeface="Modern No. 20"/>
              </a:rPr>
            </a:br>
            <a:br>
              <a:rPr lang="en-GB" sz="3600" noProof="0" dirty="0">
                <a:latin typeface="Modern No. 20"/>
              </a:rPr>
            </a:br>
            <a:endParaRPr lang="en-GB" sz="3600" noProof="0" dirty="0">
              <a:latin typeface="Modern No. 20"/>
            </a:endParaRPr>
          </a:p>
        </p:txBody>
      </p:sp>
      <p:sp>
        <p:nvSpPr>
          <p:cNvPr id="20" name="Segnaposto testo 19">
            <a:extLst>
              <a:ext uri="{FF2B5EF4-FFF2-40B4-BE49-F238E27FC236}">
                <a16:creationId xmlns:a16="http://schemas.microsoft.com/office/drawing/2014/main" id="{CC0093B1-77CC-1E61-FB22-E136F94EABD2}"/>
              </a:ext>
            </a:extLst>
          </p:cNvPr>
          <p:cNvSpPr>
            <a:spLocks noGrp="1"/>
          </p:cNvSpPr>
          <p:nvPr>
            <p:ph type="body" sz="quarter" idx="28"/>
          </p:nvPr>
        </p:nvSpPr>
        <p:spPr>
          <a:xfrm>
            <a:off x="509574" y="3435546"/>
            <a:ext cx="4260180" cy="2097988"/>
          </a:xfrm>
        </p:spPr>
        <p:txBody>
          <a:bodyPr vert="horz" lIns="91440" tIns="45720" rIns="91440" bIns="45720" rtlCol="0" anchor="t">
            <a:noAutofit/>
          </a:bodyPr>
          <a:lstStyle>
            <a:defPPr>
              <a:defRPr lang="it-IT"/>
            </a:defPPr>
          </a:lstStyle>
          <a:p>
            <a:pPr rtl="0"/>
            <a:endParaRPr lang="en-GB" noProof="0" dirty="0"/>
          </a:p>
          <a:p>
            <a:pPr rtl="0"/>
            <a:endParaRPr lang="en-GB" noProof="0" dirty="0"/>
          </a:p>
        </p:txBody>
      </p:sp>
      <p:sp>
        <p:nvSpPr>
          <p:cNvPr id="6" name="Figura a mano libera: Forma 5">
            <a:extLst>
              <a:ext uri="{FF2B5EF4-FFF2-40B4-BE49-F238E27FC236}">
                <a16:creationId xmlns:a16="http://schemas.microsoft.com/office/drawing/2014/main" id="{D91FB993-29E1-3DBD-8335-7970016F8DE7}"/>
              </a:ext>
              <a:ext uri="{C183D7F6-B498-43B3-948B-1728B52AA6E4}">
                <adec:decorative xmlns:adec="http://schemas.microsoft.com/office/drawing/2017/decorative" val="1"/>
              </a:ext>
            </a:extLst>
          </p:cNvPr>
          <p:cNvSpPr/>
          <p:nvPr/>
        </p:nvSpPr>
        <p:spPr>
          <a:xfrm>
            <a:off x="10591296" y="5292621"/>
            <a:ext cx="1401576" cy="1458606"/>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8682" h="5032188">
                <a:moveTo>
                  <a:pt x="2187388" y="0"/>
                </a:moveTo>
                <a:lnTo>
                  <a:pt x="4386729" y="1261035"/>
                </a:lnTo>
                <a:cubicBezTo>
                  <a:pt x="4390713" y="2103718"/>
                  <a:pt x="4394698" y="2946400"/>
                  <a:pt x="4398682" y="3789083"/>
                </a:cubicBezTo>
                <a:lnTo>
                  <a:pt x="2193365" y="5032188"/>
                </a:lnTo>
                <a:lnTo>
                  <a:pt x="0" y="3783106"/>
                </a:lnTo>
                <a:lnTo>
                  <a:pt x="0" y="1267012"/>
                </a:lnTo>
                <a:lnTo>
                  <a:pt x="2187388" y="0"/>
                </a:lnTo>
                <a:close/>
              </a:path>
            </a:pathLst>
          </a:custGeom>
          <a:noFill/>
          <a:ln w="19050" cap="flat" cmpd="sng" algn="ctr">
            <a:solidFill>
              <a:srgbClr val="C95B3A"/>
            </a:solidFill>
            <a:prstDash val="solid"/>
            <a:miter lim="800000"/>
          </a:ln>
          <a:effectLst/>
        </p:spPr>
        <p:txBody>
          <a:bodyPr rtlCol="0" anchor="ctr"/>
          <a:lstStyle>
            <a:defPPr>
              <a:defRPr lang="it-IT"/>
            </a:defPPr>
          </a:lstStyle>
          <a:p>
            <a:pPr marL="0" marR="0" lvl="0" indent="0" algn="ctr" defTabSz="914400" rtl="0" eaLnBrk="1" fontAlgn="auto" latinLnBrk="0" hangingPunct="1">
              <a:lnSpc>
                <a:spcPct val="100000"/>
              </a:lnSpc>
              <a:spcBef>
                <a:spcPts val="0"/>
              </a:spcBef>
              <a:spcAft>
                <a:spcPts val="0"/>
              </a:spcAft>
              <a:buClrTx/>
              <a:buSzTx/>
              <a:buFontTx/>
              <a:buNone/>
              <a:tabLst/>
              <a:defRPr lang="it-IT"/>
            </a:pPr>
            <a:endParaRPr kumimoji="0" lang="en-GB" sz="1800" b="0" i="0" u="none" strike="noStrike" kern="0" cap="none" spc="0" normalizeH="0" baseline="0" noProof="0" dirty="0">
              <a:ln>
                <a:noFill/>
              </a:ln>
              <a:solidFill>
                <a:srgbClr val="F7D952"/>
              </a:solidFill>
              <a:effectLst/>
              <a:uLnTx/>
              <a:uFillTx/>
              <a:latin typeface="Posterama Text SemiBold"/>
              <a:ea typeface="+mn-ea"/>
              <a:cs typeface="+mn-cs"/>
            </a:endParaRPr>
          </a:p>
        </p:txBody>
      </p:sp>
      <p:pic>
        <p:nvPicPr>
          <p:cNvPr id="9" name="Segnaposto immagine 8" descr="Immagine che contiene testo, schermata, video, multimediale">
            <a:extLst>
              <a:ext uri="{FF2B5EF4-FFF2-40B4-BE49-F238E27FC236}">
                <a16:creationId xmlns:a16="http://schemas.microsoft.com/office/drawing/2014/main" id="{E58B8C78-BF98-6B5E-0F80-4B2DE88A0CB9}"/>
              </a:ext>
            </a:extLst>
          </p:cNvPr>
          <p:cNvPicPr>
            <a:picLocks noGrp="1" noChangeAspect="1"/>
          </p:cNvPicPr>
          <p:nvPr>
            <p:ph type="pic" sz="quarter" idx="51"/>
          </p:nvPr>
        </p:nvPicPr>
        <p:blipFill>
          <a:blip r:embed="rId3"/>
          <a:srcRect l="25443" r="25443"/>
          <a:stretch>
            <a:fillRect/>
          </a:stretch>
        </p:blipFill>
        <p:spPr>
          <a:xfrm>
            <a:off x="8152916" y="1943856"/>
            <a:ext cx="3529510" cy="3754519"/>
          </a:xfrm>
        </p:spPr>
      </p:pic>
      <p:sp>
        <p:nvSpPr>
          <p:cNvPr id="10" name="CasellaDiTesto 9">
            <a:extLst>
              <a:ext uri="{FF2B5EF4-FFF2-40B4-BE49-F238E27FC236}">
                <a16:creationId xmlns:a16="http://schemas.microsoft.com/office/drawing/2014/main" id="{38837564-32C4-21AB-8BB8-390608FA25FC}"/>
              </a:ext>
            </a:extLst>
          </p:cNvPr>
          <p:cNvSpPr txBox="1"/>
          <p:nvPr/>
        </p:nvSpPr>
        <p:spPr>
          <a:xfrm>
            <a:off x="784724" y="3037388"/>
            <a:ext cx="5967426" cy="2769989"/>
          </a:xfrm>
          <a:prstGeom prst="rect">
            <a:avLst/>
          </a:prstGeom>
        </p:spPr>
        <p:txBody>
          <a:bodyPr wrap="square" rtlCol="0">
            <a:spAutoFit/>
          </a:bodyPr>
          <a:lstStyle/>
          <a:p>
            <a:pPr marL="342900" indent="-342900" algn="just">
              <a:spcAft>
                <a:spcPts val="1200"/>
              </a:spcAft>
              <a:buFont typeface="Wingdings" panose="05000000000000000000" pitchFamily="2" charset="2"/>
              <a:buChar char="Ø"/>
            </a:pPr>
            <a:r>
              <a:rPr lang="it-IT" sz="2200" dirty="0">
                <a:solidFill>
                  <a:schemeClr val="bg1"/>
                </a:solidFill>
                <a:latin typeface="Modern No. 20" panose="02070704070505020303" pitchFamily="18" charset="0"/>
                <a:ea typeface="微软雅黑"/>
                <a:cs typeface="Posterama" panose="020B0504020200020000" pitchFamily="34" charset="0"/>
              </a:rPr>
              <a:t>WCO - </a:t>
            </a:r>
            <a:r>
              <a:rPr lang="en-GB" sz="2200" dirty="0">
                <a:solidFill>
                  <a:schemeClr val="bg1"/>
                </a:solidFill>
                <a:latin typeface="Modern No. 20" panose="02070704070505020303" pitchFamily="18" charset="0"/>
              </a:rPr>
              <a:t>Guidelines on the development and use of a national valuation database as a risk assessment tool</a:t>
            </a:r>
          </a:p>
          <a:p>
            <a:pPr marL="342900" indent="-342900" algn="just">
              <a:spcAft>
                <a:spcPts val="1200"/>
              </a:spcAft>
              <a:buFont typeface="Wingdings" panose="05000000000000000000" pitchFamily="2" charset="2"/>
              <a:buChar char="Ø"/>
            </a:pPr>
            <a:r>
              <a:rPr lang="en-GB" sz="2200" dirty="0">
                <a:solidFill>
                  <a:schemeClr val="bg1"/>
                </a:solidFill>
                <a:latin typeface="Modern No. 20" panose="02070704070505020303" pitchFamily="18" charset="0"/>
              </a:rPr>
              <a:t>Article </a:t>
            </a:r>
            <a:r>
              <a:rPr lang="it-IT" sz="2200" dirty="0">
                <a:solidFill>
                  <a:schemeClr val="bg1"/>
                </a:solidFill>
                <a:latin typeface="Modern No. 20" panose="02070704070505020303" pitchFamily="18" charset="0"/>
              </a:rPr>
              <a:t>VII of the WTO Agreement (GATT 1994) </a:t>
            </a:r>
            <a:r>
              <a:rPr lang="en-US" sz="2200" dirty="0">
                <a:solidFill>
                  <a:schemeClr val="bg1"/>
                </a:solidFill>
                <a:latin typeface="Modern No. 20" panose="02070704070505020303" pitchFamily="18" charset="0"/>
              </a:rPr>
              <a:t>expressly prohibits the use of minimum values</a:t>
            </a:r>
          </a:p>
          <a:p>
            <a:pPr marL="342900" indent="-342900" algn="just">
              <a:spcAft>
                <a:spcPts val="1200"/>
              </a:spcAft>
              <a:buFont typeface="Wingdings" panose="05000000000000000000" pitchFamily="2" charset="2"/>
              <a:buChar char="Ø"/>
            </a:pPr>
            <a:r>
              <a:rPr lang="en-US" sz="2200" dirty="0">
                <a:solidFill>
                  <a:schemeClr val="bg1"/>
                </a:solidFill>
                <a:latin typeface="Modern No. 20" panose="02070704070505020303" pitchFamily="18" charset="0"/>
              </a:rPr>
              <a:t>Article 74 (3) a) and b) UCC</a:t>
            </a:r>
          </a:p>
        </p:txBody>
      </p:sp>
      <p:pic>
        <p:nvPicPr>
          <p:cNvPr id="13" name="Forma 33">
            <a:extLst>
              <a:ext uri="{FF2B5EF4-FFF2-40B4-BE49-F238E27FC236}">
                <a16:creationId xmlns:a16="http://schemas.microsoft.com/office/drawing/2014/main" id="{4D81E37E-7366-D88D-83B8-BBA577CA4626}"/>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a:xfrm>
            <a:off x="7685025" y="733559"/>
            <a:ext cx="1570617" cy="1796820"/>
          </a:xfrm>
          <a:custGeom>
            <a:avLst/>
            <a:gdLst>
              <a:gd name="connsiteX0" fmla="*/ 0 w 4816475"/>
              <a:gd name="connsiteY0" fmla="*/ 2407444 h 4814888"/>
              <a:gd name="connsiteX1" fmla="*/ 1203722 w 4816475"/>
              <a:gd name="connsiteY1" fmla="*/ 1 h 4814888"/>
              <a:gd name="connsiteX2" fmla="*/ 3612753 w 4816475"/>
              <a:gd name="connsiteY2" fmla="*/ 1 h 4814888"/>
              <a:gd name="connsiteX3" fmla="*/ 4816475 w 4816475"/>
              <a:gd name="connsiteY3" fmla="*/ 2407444 h 4814888"/>
              <a:gd name="connsiteX4" fmla="*/ 3612753 w 4816475"/>
              <a:gd name="connsiteY4" fmla="*/ 4814887 h 4814888"/>
              <a:gd name="connsiteX5" fmla="*/ 1203722 w 4816475"/>
              <a:gd name="connsiteY5" fmla="*/ 4814887 h 4814888"/>
              <a:gd name="connsiteX6" fmla="*/ 0 w 4816475"/>
              <a:gd name="connsiteY6" fmla="*/ 2407444 h 4814888"/>
              <a:gd name="connsiteX0" fmla="*/ 0 w 4816475"/>
              <a:gd name="connsiteY0" fmla="*/ 2407443 h 4814886"/>
              <a:gd name="connsiteX1" fmla="*/ 2199402 w 4816475"/>
              <a:gd name="connsiteY1" fmla="*/ 243840 h 4814886"/>
              <a:gd name="connsiteX2" fmla="*/ 3612753 w 4816475"/>
              <a:gd name="connsiteY2" fmla="*/ 0 h 4814886"/>
              <a:gd name="connsiteX3" fmla="*/ 4816475 w 4816475"/>
              <a:gd name="connsiteY3" fmla="*/ 2407443 h 4814886"/>
              <a:gd name="connsiteX4" fmla="*/ 3612753 w 4816475"/>
              <a:gd name="connsiteY4" fmla="*/ 4814886 h 4814886"/>
              <a:gd name="connsiteX5" fmla="*/ 1203722 w 4816475"/>
              <a:gd name="connsiteY5" fmla="*/ 4814886 h 4814886"/>
              <a:gd name="connsiteX6" fmla="*/ 0 w 4816475"/>
              <a:gd name="connsiteY6" fmla="*/ 2407443 h 4814886"/>
              <a:gd name="connsiteX0" fmla="*/ 0 w 4816475"/>
              <a:gd name="connsiteY0" fmla="*/ 2163603 h 4571046"/>
              <a:gd name="connsiteX1" fmla="*/ 2199402 w 4816475"/>
              <a:gd name="connsiteY1" fmla="*/ 0 h 4571046"/>
              <a:gd name="connsiteX2" fmla="*/ 4608433 w 4816475"/>
              <a:gd name="connsiteY2" fmla="*/ 721360 h 4571046"/>
              <a:gd name="connsiteX3" fmla="*/ 4816475 w 4816475"/>
              <a:gd name="connsiteY3" fmla="*/ 2163603 h 4571046"/>
              <a:gd name="connsiteX4" fmla="*/ 3612753 w 4816475"/>
              <a:gd name="connsiteY4" fmla="*/ 4571046 h 4571046"/>
              <a:gd name="connsiteX5" fmla="*/ 1203722 w 4816475"/>
              <a:gd name="connsiteY5" fmla="*/ 4571046 h 4571046"/>
              <a:gd name="connsiteX6" fmla="*/ 0 w 4816475"/>
              <a:gd name="connsiteY6" fmla="*/ 2163603 h 4571046"/>
              <a:gd name="connsiteX0" fmla="*/ 0 w 4958715"/>
              <a:gd name="connsiteY0" fmla="*/ 2163603 h 4571046"/>
              <a:gd name="connsiteX1" fmla="*/ 2199402 w 4958715"/>
              <a:gd name="connsiteY1" fmla="*/ 0 h 4571046"/>
              <a:gd name="connsiteX2" fmla="*/ 4608433 w 4958715"/>
              <a:gd name="connsiteY2" fmla="*/ 721360 h 4571046"/>
              <a:gd name="connsiteX3" fmla="*/ 4958715 w 4958715"/>
              <a:gd name="connsiteY3" fmla="*/ 2803683 h 4571046"/>
              <a:gd name="connsiteX4" fmla="*/ 3612753 w 4958715"/>
              <a:gd name="connsiteY4" fmla="*/ 4571046 h 4571046"/>
              <a:gd name="connsiteX5" fmla="*/ 1203722 w 4958715"/>
              <a:gd name="connsiteY5" fmla="*/ 4571046 h 4571046"/>
              <a:gd name="connsiteX6" fmla="*/ 0 w 4958715"/>
              <a:gd name="connsiteY6" fmla="*/ 2163603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1161050 w 4916043"/>
              <a:gd name="connsiteY5" fmla="*/ 4571046 h 4571046"/>
              <a:gd name="connsiteX6" fmla="*/ 0 w 4916043"/>
              <a:gd name="connsiteY6" fmla="*/ 1273587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21098 w 4916043"/>
              <a:gd name="connsiteY5" fmla="*/ 3815142 h 4571046"/>
              <a:gd name="connsiteX6" fmla="*/ 0 w 4916043"/>
              <a:gd name="connsiteY6" fmla="*/ 1273587 h 4571046"/>
              <a:gd name="connsiteX0" fmla="*/ 0 w 4916043"/>
              <a:gd name="connsiteY0" fmla="*/ 1273587 h 5066346"/>
              <a:gd name="connsiteX1" fmla="*/ 2156730 w 4916043"/>
              <a:gd name="connsiteY1" fmla="*/ 0 h 5066346"/>
              <a:gd name="connsiteX2" fmla="*/ 4565761 w 4916043"/>
              <a:gd name="connsiteY2" fmla="*/ 721360 h 5066346"/>
              <a:gd name="connsiteX3" fmla="*/ 4916043 w 4916043"/>
              <a:gd name="connsiteY3" fmla="*/ 2803683 h 5066346"/>
              <a:gd name="connsiteX4" fmla="*/ 2236581 w 4916043"/>
              <a:gd name="connsiteY4" fmla="*/ 5066346 h 5066346"/>
              <a:gd name="connsiteX5" fmla="*/ 21098 w 4916043"/>
              <a:gd name="connsiteY5" fmla="*/ 3815142 h 5066346"/>
              <a:gd name="connsiteX6" fmla="*/ 0 w 4916043"/>
              <a:gd name="connsiteY6" fmla="*/ 1273587 h 5066346"/>
              <a:gd name="connsiteX0" fmla="*/ 0 w 4565761"/>
              <a:gd name="connsiteY0" fmla="*/ 1273587 h 5066346"/>
              <a:gd name="connsiteX1" fmla="*/ 2156730 w 4565761"/>
              <a:gd name="connsiteY1" fmla="*/ 0 h 5066346"/>
              <a:gd name="connsiteX2" fmla="*/ 4565761 w 4565761"/>
              <a:gd name="connsiteY2" fmla="*/ 721360 h 5066346"/>
              <a:gd name="connsiteX3" fmla="*/ 4405503 w 4565761"/>
              <a:gd name="connsiteY3" fmla="*/ 3801903 h 5066346"/>
              <a:gd name="connsiteX4" fmla="*/ 2236581 w 4565761"/>
              <a:gd name="connsiteY4" fmla="*/ 5066346 h 5066346"/>
              <a:gd name="connsiteX5" fmla="*/ 21098 w 4565761"/>
              <a:gd name="connsiteY5" fmla="*/ 3815142 h 5066346"/>
              <a:gd name="connsiteX6" fmla="*/ 0 w 4565761"/>
              <a:gd name="connsiteY6" fmla="*/ 1273587 h 5066346"/>
              <a:gd name="connsiteX0" fmla="*/ 0 w 4405503"/>
              <a:gd name="connsiteY0" fmla="*/ 1273587 h 5066346"/>
              <a:gd name="connsiteX1" fmla="*/ 2156730 w 4405503"/>
              <a:gd name="connsiteY1" fmla="*/ 0 h 5066346"/>
              <a:gd name="connsiteX2" fmla="*/ 4398121 w 4405503"/>
              <a:gd name="connsiteY2" fmla="*/ 1277620 h 5066346"/>
              <a:gd name="connsiteX3" fmla="*/ 4405503 w 4405503"/>
              <a:gd name="connsiteY3" fmla="*/ 3801903 h 5066346"/>
              <a:gd name="connsiteX4" fmla="*/ 2236581 w 4405503"/>
              <a:gd name="connsiteY4" fmla="*/ 5066346 h 5066346"/>
              <a:gd name="connsiteX5" fmla="*/ 21098 w 4405503"/>
              <a:gd name="connsiteY5" fmla="*/ 3815142 h 5066346"/>
              <a:gd name="connsiteX6" fmla="*/ 0 w 4405503"/>
              <a:gd name="connsiteY6" fmla="*/ 1273587 h 506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503" h="5066346">
                <a:moveTo>
                  <a:pt x="0" y="1273587"/>
                </a:moveTo>
                <a:lnTo>
                  <a:pt x="2156730" y="0"/>
                </a:lnTo>
                <a:lnTo>
                  <a:pt x="4398121" y="1277620"/>
                </a:lnTo>
                <a:cubicBezTo>
                  <a:pt x="4400582" y="2119048"/>
                  <a:pt x="4403042" y="2960475"/>
                  <a:pt x="4405503" y="3801903"/>
                </a:cubicBezTo>
                <a:lnTo>
                  <a:pt x="2236581" y="5066346"/>
                </a:lnTo>
                <a:lnTo>
                  <a:pt x="21098" y="3815142"/>
                </a:lnTo>
                <a:lnTo>
                  <a:pt x="0" y="1273587"/>
                </a:lnTo>
                <a:close/>
              </a:path>
            </a:pathLst>
          </a:custGeom>
        </p:spPr>
      </p:pic>
    </p:spTree>
    <p:extLst>
      <p:ext uri="{BB962C8B-B14F-4D97-AF65-F5344CB8AC3E}">
        <p14:creationId xmlns:p14="http://schemas.microsoft.com/office/powerpoint/2010/main" val="775548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olo 18">
            <a:extLst>
              <a:ext uri="{FF2B5EF4-FFF2-40B4-BE49-F238E27FC236}">
                <a16:creationId xmlns:a16="http://schemas.microsoft.com/office/drawing/2014/main" id="{5DF64211-DCD8-B458-DBD2-EBDA7AE3396F}"/>
              </a:ext>
            </a:extLst>
          </p:cNvPr>
          <p:cNvSpPr>
            <a:spLocks noGrp="1"/>
          </p:cNvSpPr>
          <p:nvPr>
            <p:ph type="title"/>
          </p:nvPr>
        </p:nvSpPr>
        <p:spPr>
          <a:xfrm>
            <a:off x="782764" y="1980191"/>
            <a:ext cx="7076937" cy="704397"/>
          </a:xfrm>
        </p:spPr>
        <p:txBody>
          <a:bodyPr rtlCol="0" anchor="ctr">
            <a:normAutofit/>
          </a:bodyPr>
          <a:lstStyle>
            <a:defPPr>
              <a:defRPr lang="it-IT"/>
            </a:defPPr>
          </a:lstStyle>
          <a:p>
            <a:r>
              <a:rPr lang="en-US" sz="2300" cap="small" dirty="0">
                <a:latin typeface="Modern No. 20"/>
              </a:rPr>
              <a:t>The Court of Justice of the European Union</a:t>
            </a:r>
            <a:endParaRPr lang="it-IT" sz="2300" cap="small" dirty="0">
              <a:latin typeface="Modern No. 20"/>
            </a:endParaRPr>
          </a:p>
        </p:txBody>
      </p:sp>
      <p:pic>
        <p:nvPicPr>
          <p:cNvPr id="26" name="Picture 25" descr="Colonne di pietra">
            <a:extLst>
              <a:ext uri="{FF2B5EF4-FFF2-40B4-BE49-F238E27FC236}">
                <a16:creationId xmlns:a16="http://schemas.microsoft.com/office/drawing/2014/main" id="{672D2791-36EF-A8AB-21B8-D9F0D6A770B2}"/>
              </a:ext>
            </a:extLst>
          </p:cNvPr>
          <p:cNvPicPr>
            <a:picLocks noChangeAspect="1"/>
          </p:cNvPicPr>
          <p:nvPr/>
        </p:nvPicPr>
        <p:blipFill>
          <a:blip r:embed="rId3"/>
          <a:srcRect l="595" r="38066" b="1"/>
          <a:stretch>
            <a:fillRect/>
          </a:stretch>
        </p:blipFill>
        <p:spPr>
          <a:xfrm>
            <a:off x="8090320" y="10"/>
            <a:ext cx="4101679" cy="4363158"/>
          </a:xfrm>
          <a:custGeom>
            <a:avLst/>
            <a:gdLst>
              <a:gd name="connsiteX0" fmla="*/ 2550369 w 6483642"/>
              <a:gd name="connsiteY0" fmla="*/ 0 h 6858000"/>
              <a:gd name="connsiteX1" fmla="*/ 4338592 w 6483642"/>
              <a:gd name="connsiteY1" fmla="*/ 0 h 6858000"/>
              <a:gd name="connsiteX2" fmla="*/ 6483642 w 6483642"/>
              <a:gd name="connsiteY2" fmla="*/ 1338386 h 6858000"/>
              <a:gd name="connsiteX3" fmla="*/ 6483642 w 6483642"/>
              <a:gd name="connsiteY3" fmla="*/ 5624376 h 6858000"/>
              <a:gd name="connsiteX4" fmla="*/ 4378767 w 6483642"/>
              <a:gd name="connsiteY4" fmla="*/ 6858000 h 6858000"/>
              <a:gd name="connsiteX5" fmla="*/ 2590564 w 6483642"/>
              <a:gd name="connsiteY5" fmla="*/ 6858000 h 6858000"/>
              <a:gd name="connsiteX6" fmla="*/ 133 w 6483642"/>
              <a:gd name="connsiteY6" fmla="*/ 5332429 h 6858000"/>
              <a:gd name="connsiteX7" fmla="*/ 20164 w 6483642"/>
              <a:gd name="connsiteY7" fmla="*/ 1404433 h 6858000"/>
              <a:gd name="connsiteX0" fmla="*/ 2530205 w 6463478"/>
              <a:gd name="connsiteY0" fmla="*/ 0 h 6858000"/>
              <a:gd name="connsiteX1" fmla="*/ 4318428 w 6463478"/>
              <a:gd name="connsiteY1" fmla="*/ 0 h 6858000"/>
              <a:gd name="connsiteX2" fmla="*/ 6463478 w 6463478"/>
              <a:gd name="connsiteY2" fmla="*/ 1338386 h 6858000"/>
              <a:gd name="connsiteX3" fmla="*/ 6463478 w 6463478"/>
              <a:gd name="connsiteY3" fmla="*/ 5624376 h 6858000"/>
              <a:gd name="connsiteX4" fmla="*/ 4358603 w 6463478"/>
              <a:gd name="connsiteY4" fmla="*/ 6858000 h 6858000"/>
              <a:gd name="connsiteX5" fmla="*/ 2570400 w 6463478"/>
              <a:gd name="connsiteY5" fmla="*/ 6858000 h 6858000"/>
              <a:gd name="connsiteX6" fmla="*/ 17140 w 6463478"/>
              <a:gd name="connsiteY6" fmla="*/ 5339864 h 6858000"/>
              <a:gd name="connsiteX7" fmla="*/ 0 w 6463478"/>
              <a:gd name="connsiteY7" fmla="*/ 1404433 h 6858000"/>
              <a:gd name="connsiteX8" fmla="*/ 2530205 w 6463478"/>
              <a:gd name="connsiteY8" fmla="*/ 0 h 6858000"/>
              <a:gd name="connsiteX0" fmla="*/ 2513726 w 6446999"/>
              <a:gd name="connsiteY0" fmla="*/ 0 h 6858000"/>
              <a:gd name="connsiteX1" fmla="*/ 4301949 w 6446999"/>
              <a:gd name="connsiteY1" fmla="*/ 0 h 6858000"/>
              <a:gd name="connsiteX2" fmla="*/ 6446999 w 6446999"/>
              <a:gd name="connsiteY2" fmla="*/ 1338386 h 6858000"/>
              <a:gd name="connsiteX3" fmla="*/ 6446999 w 6446999"/>
              <a:gd name="connsiteY3" fmla="*/ 5624376 h 6858000"/>
              <a:gd name="connsiteX4" fmla="*/ 4342124 w 6446999"/>
              <a:gd name="connsiteY4" fmla="*/ 6858000 h 6858000"/>
              <a:gd name="connsiteX5" fmla="*/ 2553921 w 6446999"/>
              <a:gd name="connsiteY5" fmla="*/ 6858000 h 6858000"/>
              <a:gd name="connsiteX6" fmla="*/ 661 w 6446999"/>
              <a:gd name="connsiteY6" fmla="*/ 5339864 h 6858000"/>
              <a:gd name="connsiteX7" fmla="*/ 299 w 6446999"/>
              <a:gd name="connsiteY7" fmla="*/ 1396044 h 6858000"/>
              <a:gd name="connsiteX8" fmla="*/ 2513726 w 6446999"/>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46999" h="6858000">
                <a:moveTo>
                  <a:pt x="2513726" y="0"/>
                </a:moveTo>
                <a:lnTo>
                  <a:pt x="4301949" y="0"/>
                </a:lnTo>
                <a:lnTo>
                  <a:pt x="6446999" y="1338386"/>
                </a:lnTo>
                <a:lnTo>
                  <a:pt x="6446999" y="5624376"/>
                </a:lnTo>
                <a:lnTo>
                  <a:pt x="4342124" y="6858000"/>
                </a:lnTo>
                <a:lnTo>
                  <a:pt x="2553921" y="6858000"/>
                </a:lnTo>
                <a:lnTo>
                  <a:pt x="661" y="5339864"/>
                </a:lnTo>
                <a:cubicBezTo>
                  <a:pt x="-1473" y="4048155"/>
                  <a:pt x="2433" y="2687753"/>
                  <a:pt x="299" y="1396044"/>
                </a:cubicBezTo>
                <a:lnTo>
                  <a:pt x="2513726" y="0"/>
                </a:lnTo>
                <a:close/>
              </a:path>
            </a:pathLst>
          </a:custGeom>
          <a:noFill/>
        </p:spPr>
      </p:pic>
      <p:sp>
        <p:nvSpPr>
          <p:cNvPr id="2" name="CasellaDiTesto 1">
            <a:extLst>
              <a:ext uri="{FF2B5EF4-FFF2-40B4-BE49-F238E27FC236}">
                <a16:creationId xmlns:a16="http://schemas.microsoft.com/office/drawing/2014/main" id="{FC5A4D77-BDD8-A567-5B16-8EB70226A336}"/>
              </a:ext>
            </a:extLst>
          </p:cNvPr>
          <p:cNvSpPr txBox="1"/>
          <p:nvPr/>
        </p:nvSpPr>
        <p:spPr>
          <a:xfrm>
            <a:off x="710601" y="3033768"/>
            <a:ext cx="6918481" cy="3016210"/>
          </a:xfrm>
          <a:prstGeom prst="rect">
            <a:avLst/>
          </a:prstGeom>
        </p:spPr>
        <p:txBody>
          <a:bodyPr wrap="square" rtlCol="0">
            <a:spAutoFit/>
          </a:bodyPr>
          <a:lstStyle/>
          <a:p>
            <a:pPr marL="342900" indent="-342900" algn="just">
              <a:spcAft>
                <a:spcPts val="1800"/>
              </a:spcAft>
              <a:buFont typeface="Wingdings" panose="05000000000000000000" pitchFamily="2" charset="2"/>
              <a:buChar char="Ø"/>
            </a:pPr>
            <a:r>
              <a:rPr lang="it-IT" sz="2000" dirty="0">
                <a:solidFill>
                  <a:schemeClr val="bg1"/>
                </a:solidFill>
                <a:latin typeface="Modern No. 20" panose="02070704070505020303" pitchFamily="18" charset="0"/>
              </a:rPr>
              <a:t>Cases C-599/20 ‘</a:t>
            </a:r>
            <a:r>
              <a:rPr lang="it-IT" sz="2000" i="1" dirty="0" err="1">
                <a:solidFill>
                  <a:schemeClr val="bg1"/>
                </a:solidFill>
                <a:latin typeface="Modern No. 20" panose="02070704070505020303" pitchFamily="18" charset="0"/>
              </a:rPr>
              <a:t>Baltic</a:t>
            </a:r>
            <a:r>
              <a:rPr lang="it-IT" sz="2000" i="1" dirty="0">
                <a:solidFill>
                  <a:schemeClr val="bg1"/>
                </a:solidFill>
                <a:latin typeface="Modern No. 20" panose="02070704070505020303" pitchFamily="18" charset="0"/>
              </a:rPr>
              <a:t> Master’</a:t>
            </a:r>
            <a:r>
              <a:rPr lang="it-IT" sz="2000" dirty="0">
                <a:solidFill>
                  <a:schemeClr val="bg1"/>
                </a:solidFill>
                <a:latin typeface="Modern No. 20" panose="02070704070505020303" pitchFamily="18" charset="0"/>
              </a:rPr>
              <a:t> and </a:t>
            </a:r>
            <a:r>
              <a:rPr lang="es-ES" sz="2000" dirty="0">
                <a:solidFill>
                  <a:schemeClr val="bg1"/>
                </a:solidFill>
                <a:latin typeface="Modern No. 20" panose="02070704070505020303" pitchFamily="18" charset="0"/>
                <a:ea typeface="微软雅黑"/>
                <a:cs typeface="Posterama" panose="020B0504020200020000" pitchFamily="34" charset="0"/>
              </a:rPr>
              <a:t>CJEU C‑291/15 ‘</a:t>
            </a:r>
            <a:r>
              <a:rPr lang="es-ES" sz="2000" i="1" dirty="0">
                <a:solidFill>
                  <a:schemeClr val="bg1"/>
                </a:solidFill>
                <a:latin typeface="Modern No. 20" panose="02070704070505020303" pitchFamily="18" charset="0"/>
                <a:ea typeface="微软雅黑"/>
                <a:cs typeface="Posterama" panose="020B0504020200020000" pitchFamily="34" charset="0"/>
              </a:rPr>
              <a:t>EURO 2004. Hungary’</a:t>
            </a:r>
            <a:r>
              <a:rPr lang="it-IT" sz="2000" i="1" dirty="0">
                <a:solidFill>
                  <a:schemeClr val="bg1"/>
                </a:solidFill>
                <a:latin typeface="Modern No. 20" panose="02070704070505020303" pitchFamily="18" charset="0"/>
                <a:ea typeface="微软雅黑"/>
                <a:cs typeface="Posterama" panose="020B0504020200020000" pitchFamily="34" charset="0"/>
              </a:rPr>
              <a:t> </a:t>
            </a:r>
            <a:r>
              <a:rPr lang="it-IT" sz="2000" dirty="0">
                <a:solidFill>
                  <a:schemeClr val="bg1"/>
                </a:solidFill>
                <a:latin typeface="Modern No. 20" panose="02070704070505020303" pitchFamily="18" charset="0"/>
              </a:rPr>
              <a:t>– </a:t>
            </a:r>
            <a:r>
              <a:rPr lang="it-IT" sz="2000" dirty="0" err="1">
                <a:solidFill>
                  <a:schemeClr val="bg1"/>
                </a:solidFill>
                <a:latin typeface="Modern No. 20" panose="02070704070505020303" pitchFamily="18" charset="0"/>
              </a:rPr>
              <a:t>it</a:t>
            </a:r>
            <a:r>
              <a:rPr lang="it-IT" sz="2000" dirty="0">
                <a:solidFill>
                  <a:schemeClr val="bg1"/>
                </a:solidFill>
                <a:latin typeface="Modern No. 20" panose="02070704070505020303" pitchFamily="18" charset="0"/>
              </a:rPr>
              <a:t> can be </a:t>
            </a:r>
            <a:r>
              <a:rPr lang="it-IT" sz="2000" dirty="0" err="1">
                <a:solidFill>
                  <a:schemeClr val="bg1"/>
                </a:solidFill>
                <a:latin typeface="Modern No. 20" panose="02070704070505020303" pitchFamily="18" charset="0"/>
              </a:rPr>
              <a:t>used</a:t>
            </a:r>
            <a:r>
              <a:rPr lang="it-IT" sz="2000" dirty="0">
                <a:solidFill>
                  <a:schemeClr val="bg1"/>
                </a:solidFill>
                <a:latin typeface="Modern No. 20" panose="02070704070505020303" pitchFamily="18" charset="0"/>
              </a:rPr>
              <a:t> </a:t>
            </a:r>
            <a:r>
              <a:rPr lang="it-IT" sz="2000" dirty="0" err="1">
                <a:solidFill>
                  <a:schemeClr val="bg1"/>
                </a:solidFill>
                <a:latin typeface="Modern No. 20" panose="02070704070505020303" pitchFamily="18" charset="0"/>
              </a:rPr>
              <a:t>statistical</a:t>
            </a:r>
            <a:r>
              <a:rPr lang="it-IT" sz="2000" dirty="0">
                <a:solidFill>
                  <a:schemeClr val="bg1"/>
                </a:solidFill>
                <a:latin typeface="Modern No. 20" panose="02070704070505020303" pitchFamily="18" charset="0"/>
              </a:rPr>
              <a:t> data </a:t>
            </a:r>
            <a:r>
              <a:rPr lang="en-US" sz="2000" dirty="0">
                <a:solidFill>
                  <a:schemeClr val="bg1"/>
                </a:solidFill>
                <a:latin typeface="Modern No. 20" panose="02070704070505020303" pitchFamily="18" charset="0"/>
              </a:rPr>
              <a:t>contained in a national database relating </a:t>
            </a:r>
            <a:r>
              <a:rPr lang="it-IT" sz="2000" dirty="0">
                <a:solidFill>
                  <a:schemeClr val="bg1"/>
                </a:solidFill>
                <a:latin typeface="Modern No. 20" panose="02070704070505020303" pitchFamily="18" charset="0"/>
              </a:rPr>
              <a:t>to </a:t>
            </a:r>
            <a:r>
              <a:rPr lang="it-IT" sz="2000" dirty="0" err="1">
                <a:solidFill>
                  <a:schemeClr val="bg1"/>
                </a:solidFill>
                <a:latin typeface="Modern No. 20" panose="02070704070505020303" pitchFamily="18" charset="0"/>
              </a:rPr>
              <a:t>goods</a:t>
            </a:r>
            <a:r>
              <a:rPr lang="it-IT" sz="2000" dirty="0">
                <a:solidFill>
                  <a:schemeClr val="bg1"/>
                </a:solidFill>
                <a:latin typeface="Modern No. 20" panose="02070704070505020303" pitchFamily="18" charset="0"/>
              </a:rPr>
              <a:t> with </a:t>
            </a:r>
            <a:r>
              <a:rPr lang="it-IT" sz="2000" dirty="0" err="1">
                <a:solidFill>
                  <a:schemeClr val="bg1"/>
                </a:solidFill>
                <a:latin typeface="Modern No. 20" panose="02070704070505020303" pitchFamily="18" charset="0"/>
              </a:rPr>
              <a:t>same</a:t>
            </a:r>
            <a:r>
              <a:rPr lang="it-IT" sz="2000" dirty="0">
                <a:solidFill>
                  <a:schemeClr val="bg1"/>
                </a:solidFill>
                <a:latin typeface="Modern No. 20" panose="02070704070505020303" pitchFamily="18" charset="0"/>
              </a:rPr>
              <a:t> </a:t>
            </a:r>
            <a:r>
              <a:rPr lang="it-IT" sz="2000" dirty="0" err="1">
                <a:solidFill>
                  <a:schemeClr val="bg1"/>
                </a:solidFill>
                <a:latin typeface="Modern No. 20" panose="02070704070505020303" pitchFamily="18" charset="0"/>
              </a:rPr>
              <a:t>origin</a:t>
            </a:r>
            <a:r>
              <a:rPr lang="it-IT" sz="2000" dirty="0">
                <a:solidFill>
                  <a:schemeClr val="bg1"/>
                </a:solidFill>
                <a:latin typeface="Modern No. 20" panose="02070704070505020303" pitchFamily="18" charset="0"/>
              </a:rPr>
              <a:t> and the </a:t>
            </a:r>
            <a:r>
              <a:rPr lang="it-IT" sz="2000" dirty="0" err="1">
                <a:solidFill>
                  <a:schemeClr val="bg1"/>
                </a:solidFill>
                <a:latin typeface="Modern No. 20" panose="02070704070505020303" pitchFamily="18" charset="0"/>
              </a:rPr>
              <a:t>same</a:t>
            </a:r>
            <a:r>
              <a:rPr lang="it-IT" sz="2000" dirty="0">
                <a:solidFill>
                  <a:schemeClr val="bg1"/>
                </a:solidFill>
                <a:latin typeface="Modern No. 20" panose="02070704070505020303" pitchFamily="18" charset="0"/>
              </a:rPr>
              <a:t> TARIC code</a:t>
            </a:r>
            <a:r>
              <a:rPr lang="en-US" sz="2000" dirty="0">
                <a:solidFill>
                  <a:schemeClr val="bg1"/>
                </a:solidFill>
                <a:latin typeface="Modern No. 20" panose="02070704070505020303" pitchFamily="18" charset="0"/>
              </a:rPr>
              <a:t>;</a:t>
            </a:r>
          </a:p>
          <a:p>
            <a:pPr marL="342900" indent="-342900" algn="just">
              <a:spcAft>
                <a:spcPts val="1800"/>
              </a:spcAft>
              <a:buFont typeface="Wingdings" panose="05000000000000000000" pitchFamily="2" charset="2"/>
              <a:buChar char="Ø"/>
            </a:pPr>
            <a:r>
              <a:rPr lang="it-IT" sz="2000" dirty="0">
                <a:solidFill>
                  <a:schemeClr val="bg1"/>
                </a:solidFill>
                <a:latin typeface="Modern No. 20" panose="02070704070505020303" pitchFamily="18" charset="0"/>
              </a:rPr>
              <a:t>Case C-46/16 ‘L.C.S.’; case C-1/18, ‘</a:t>
            </a:r>
            <a:r>
              <a:rPr lang="it-IT" sz="2000" dirty="0" err="1">
                <a:solidFill>
                  <a:schemeClr val="bg1"/>
                </a:solidFill>
                <a:latin typeface="Modern No. 20" panose="02070704070505020303" pitchFamily="18" charset="0"/>
              </a:rPr>
              <a:t>Oribalt</a:t>
            </a:r>
            <a:r>
              <a:rPr lang="it-IT" sz="2000" dirty="0">
                <a:solidFill>
                  <a:schemeClr val="bg1"/>
                </a:solidFill>
                <a:latin typeface="Modern No. 20" panose="02070704070505020303" pitchFamily="18" charset="0"/>
              </a:rPr>
              <a:t> </a:t>
            </a:r>
            <a:r>
              <a:rPr lang="it-IT" sz="2000" dirty="0" err="1">
                <a:solidFill>
                  <a:schemeClr val="bg1"/>
                </a:solidFill>
                <a:latin typeface="Modern No. 20" panose="02070704070505020303" pitchFamily="18" charset="0"/>
              </a:rPr>
              <a:t>Rīga</a:t>
            </a:r>
            <a:r>
              <a:rPr lang="it-IT" sz="2000" dirty="0">
                <a:solidFill>
                  <a:schemeClr val="bg1"/>
                </a:solidFill>
                <a:latin typeface="Modern No. 20" panose="02070704070505020303" pitchFamily="18" charset="0"/>
              </a:rPr>
              <a:t>’ – </a:t>
            </a:r>
            <a:r>
              <a:rPr lang="it-IT" sz="2000" dirty="0" err="1">
                <a:solidFill>
                  <a:schemeClr val="bg1"/>
                </a:solidFill>
                <a:latin typeface="Modern No. 20" panose="02070704070505020303" pitchFamily="18" charset="0"/>
              </a:rPr>
              <a:t>all</a:t>
            </a:r>
            <a:r>
              <a:rPr lang="it-IT" sz="2000" dirty="0">
                <a:solidFill>
                  <a:schemeClr val="bg1"/>
                </a:solidFill>
                <a:latin typeface="Modern No. 20" panose="02070704070505020303" pitchFamily="18" charset="0"/>
              </a:rPr>
              <a:t> the information sources</a:t>
            </a:r>
          </a:p>
          <a:p>
            <a:pPr marL="342900" indent="-342900" algn="just">
              <a:spcAft>
                <a:spcPts val="1800"/>
              </a:spcAft>
              <a:buFont typeface="Wingdings" panose="05000000000000000000" pitchFamily="2" charset="2"/>
              <a:buChar char="Ø"/>
            </a:pPr>
            <a:r>
              <a:rPr lang="it-IT" sz="2000" dirty="0">
                <a:solidFill>
                  <a:schemeClr val="bg1"/>
                </a:solidFill>
                <a:latin typeface="Modern No. 20" panose="02070704070505020303" pitchFamily="18" charset="0"/>
                <a:ea typeface="微软雅黑"/>
                <a:cs typeface="Posterama" panose="020B0504020200020000" pitchFamily="34" charset="0"/>
              </a:rPr>
              <a:t>Case C-187/21 – limited to the national database </a:t>
            </a:r>
            <a:r>
              <a:rPr lang="en-US" sz="2000" dirty="0">
                <a:solidFill>
                  <a:schemeClr val="bg1"/>
                </a:solidFill>
                <a:latin typeface="Modern No. 20" panose="02070704070505020303" pitchFamily="18" charset="0"/>
                <a:ea typeface="微软雅黑"/>
                <a:cs typeface="Posterama" panose="020B0504020200020000" pitchFamily="34" charset="0"/>
              </a:rPr>
              <a:t>where the information is sufficient for the purpose</a:t>
            </a:r>
            <a:endParaRPr lang="it-IT" sz="2000" dirty="0">
              <a:solidFill>
                <a:schemeClr val="bg1"/>
              </a:solidFill>
              <a:latin typeface="Modern No. 20" panose="02070704070505020303" pitchFamily="18" charset="0"/>
            </a:endParaRPr>
          </a:p>
        </p:txBody>
      </p:sp>
      <p:sp>
        <p:nvSpPr>
          <p:cNvPr id="3" name="CasellaDiTesto 2">
            <a:extLst>
              <a:ext uri="{FF2B5EF4-FFF2-40B4-BE49-F238E27FC236}">
                <a16:creationId xmlns:a16="http://schemas.microsoft.com/office/drawing/2014/main" id="{52296654-36CA-420F-AD2B-8315FAA6A081}"/>
              </a:ext>
            </a:extLst>
          </p:cNvPr>
          <p:cNvSpPr txBox="1"/>
          <p:nvPr/>
        </p:nvSpPr>
        <p:spPr>
          <a:xfrm>
            <a:off x="1295905" y="1980191"/>
            <a:ext cx="2591809" cy="526789"/>
          </a:xfrm>
          <a:prstGeom prst="rect">
            <a:avLst/>
          </a:prstGeom>
        </p:spPr>
        <p:txBody>
          <a:bodyPr wrap="square" rtlCol="0">
            <a:spAutoFit/>
          </a:bodyPr>
          <a:lstStyle/>
          <a:p>
            <a:pPr marL="0" indent="0" algn="ctr">
              <a:lnSpc>
                <a:spcPct val="100000"/>
              </a:lnSpc>
              <a:spcBef>
                <a:spcPts val="0"/>
              </a:spcBef>
              <a:buFontTx/>
              <a:buNone/>
            </a:pPr>
            <a:endParaRPr lang="it-IT" sz="1800" dirty="0">
              <a:solidFill>
                <a:prstClr val="white"/>
              </a:solidFill>
              <a:latin typeface="Posterama" panose="020B0504020200020000" pitchFamily="34" charset="0"/>
              <a:ea typeface="微软雅黑"/>
              <a:cs typeface="Posterama" panose="020B0504020200020000" pitchFamily="34" charset="0"/>
            </a:endParaRPr>
          </a:p>
        </p:txBody>
      </p:sp>
      <p:sp>
        <p:nvSpPr>
          <p:cNvPr id="5" name="CasellaDiTesto 4">
            <a:extLst>
              <a:ext uri="{FF2B5EF4-FFF2-40B4-BE49-F238E27FC236}">
                <a16:creationId xmlns:a16="http://schemas.microsoft.com/office/drawing/2014/main" id="{73205BBE-6202-733C-5C20-308FDEC5AAEA}"/>
              </a:ext>
            </a:extLst>
          </p:cNvPr>
          <p:cNvSpPr txBox="1"/>
          <p:nvPr/>
        </p:nvSpPr>
        <p:spPr>
          <a:xfrm>
            <a:off x="566276" y="624471"/>
            <a:ext cx="8199322" cy="646331"/>
          </a:xfrm>
          <a:prstGeom prst="rect">
            <a:avLst/>
          </a:prstGeom>
          <a:noFill/>
        </p:spPr>
        <p:txBody>
          <a:bodyPr wrap="square">
            <a:spAutoFit/>
          </a:bodyPr>
          <a:lstStyle/>
          <a:p>
            <a:r>
              <a:rPr lang="en-US" sz="3600" b="1" dirty="0">
                <a:solidFill>
                  <a:schemeClr val="bg1"/>
                </a:solidFill>
                <a:latin typeface="Modern No. 20" panose="02070704070505020303" pitchFamily="18" charset="0"/>
              </a:rPr>
              <a:t>… and </a:t>
            </a:r>
            <a:r>
              <a:rPr lang="en-US" sz="3600" b="1" u="sng" dirty="0">
                <a:solidFill>
                  <a:schemeClr val="bg1"/>
                </a:solidFill>
                <a:latin typeface="Modern No. 20" panose="02070704070505020303" pitchFamily="18" charset="0"/>
              </a:rPr>
              <a:t>to determine the customs value</a:t>
            </a:r>
            <a:r>
              <a:rPr lang="en-US" sz="3600" b="1" dirty="0">
                <a:solidFill>
                  <a:schemeClr val="bg1"/>
                </a:solidFill>
                <a:latin typeface="Modern No. 20" panose="02070704070505020303" pitchFamily="18" charset="0"/>
              </a:rPr>
              <a:t>?</a:t>
            </a:r>
            <a:endParaRPr lang="it-IT" sz="3600" b="1" dirty="0">
              <a:solidFill>
                <a:schemeClr val="bg1"/>
              </a:solidFill>
              <a:latin typeface="Modern No. 20" panose="02070704070505020303" pitchFamily="18" charset="0"/>
            </a:endParaRPr>
          </a:p>
        </p:txBody>
      </p:sp>
    </p:spTree>
    <p:extLst>
      <p:ext uri="{BB962C8B-B14F-4D97-AF65-F5344CB8AC3E}">
        <p14:creationId xmlns:p14="http://schemas.microsoft.com/office/powerpoint/2010/main" val="27755351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F44C4E-87C8-3354-295B-800B0E5AD6D9}"/>
            </a:ext>
          </a:extLst>
        </p:cNvPr>
        <p:cNvGrpSpPr/>
        <p:nvPr/>
      </p:nvGrpSpPr>
      <p:grpSpPr>
        <a:xfrm>
          <a:off x="0" y="0"/>
          <a:ext cx="0" cy="0"/>
          <a:chOff x="0" y="0"/>
          <a:chExt cx="0" cy="0"/>
        </a:xfrm>
      </p:grpSpPr>
      <p:sp>
        <p:nvSpPr>
          <p:cNvPr id="60" name="Text Placeholder 1">
            <a:extLst>
              <a:ext uri="{FF2B5EF4-FFF2-40B4-BE49-F238E27FC236}">
                <a16:creationId xmlns:a16="http://schemas.microsoft.com/office/drawing/2014/main" id="{C83991A2-E93A-26F6-2ABB-46D660E607CA}"/>
              </a:ext>
            </a:extLst>
          </p:cNvPr>
          <p:cNvSpPr>
            <a:spLocks noGrp="1"/>
          </p:cNvSpPr>
          <p:nvPr>
            <p:ph type="body" sz="quarter" idx="27"/>
          </p:nvPr>
        </p:nvSpPr>
        <p:spPr>
          <a:xfrm>
            <a:off x="4236720" y="2296125"/>
            <a:ext cx="2407921" cy="587964"/>
          </a:xfrm>
          <a:solidFill>
            <a:srgbClr val="728DAB"/>
          </a:solidFill>
        </p:spPr>
        <p:txBody>
          <a:bodyPr anchor="ctr" anchorCtr="0"/>
          <a:lstStyle/>
          <a:p>
            <a:pPr algn="ctr"/>
            <a:r>
              <a:rPr lang="en-US" sz="2000" dirty="0">
                <a:latin typeface="Modern No. 20" panose="02070704070505020303" pitchFamily="18" charset="0"/>
              </a:rPr>
              <a:t>Just an aid</a:t>
            </a:r>
          </a:p>
        </p:txBody>
      </p:sp>
      <p:sp>
        <p:nvSpPr>
          <p:cNvPr id="62" name="Text Placeholder 2">
            <a:extLst>
              <a:ext uri="{FF2B5EF4-FFF2-40B4-BE49-F238E27FC236}">
                <a16:creationId xmlns:a16="http://schemas.microsoft.com/office/drawing/2014/main" id="{D7C5ACFE-02E2-D14C-5459-0D27A2B7DBB2}"/>
              </a:ext>
            </a:extLst>
          </p:cNvPr>
          <p:cNvSpPr>
            <a:spLocks noGrp="1"/>
          </p:cNvSpPr>
          <p:nvPr>
            <p:ph type="body" sz="quarter" idx="28"/>
          </p:nvPr>
        </p:nvSpPr>
        <p:spPr>
          <a:xfrm>
            <a:off x="4290059" y="2980324"/>
            <a:ext cx="2354582" cy="3176636"/>
          </a:xfrm>
          <a:solidFill>
            <a:srgbClr val="728DAB"/>
          </a:solidFill>
        </p:spPr>
        <p:txBody>
          <a:bodyPr/>
          <a:lstStyle/>
          <a:p>
            <a:pPr marL="285750" indent="-285750" algn="just">
              <a:buFont typeface="Wingdings" panose="05000000000000000000" pitchFamily="2" charset="2"/>
              <a:buChar char="§"/>
            </a:pPr>
            <a:r>
              <a:rPr lang="it-IT" sz="1800" dirty="0">
                <a:latin typeface="Modern No. 20" panose="02070704070505020303" pitchFamily="18" charset="0"/>
              </a:rPr>
              <a:t>Comm. </a:t>
            </a:r>
            <a:r>
              <a:rPr lang="it-IT" sz="1800" dirty="0" err="1">
                <a:latin typeface="Modern No. 20" panose="02070704070505020303" pitchFamily="18" charset="0"/>
              </a:rPr>
              <a:t>trib</a:t>
            </a:r>
            <a:r>
              <a:rPr lang="it-IT" sz="1800" dirty="0">
                <a:latin typeface="Modern No. 20" panose="02070704070505020303" pitchFamily="18" charset="0"/>
              </a:rPr>
              <a:t>. reg. della Lombardia No 2074/2020; </a:t>
            </a:r>
          </a:p>
          <a:p>
            <a:pPr marL="285750" indent="-285750" algn="just">
              <a:spcAft>
                <a:spcPts val="600"/>
              </a:spcAft>
              <a:buFont typeface="Wingdings" panose="05000000000000000000" pitchFamily="2" charset="2"/>
              <a:buChar char="§"/>
            </a:pPr>
            <a:r>
              <a:rPr lang="it-IT" sz="1800" dirty="0">
                <a:latin typeface="Modern No. 20" panose="02070704070505020303" pitchFamily="18" charset="0"/>
              </a:rPr>
              <a:t>Comm. </a:t>
            </a:r>
            <a:r>
              <a:rPr lang="it-IT" sz="1800" dirty="0" err="1">
                <a:latin typeface="Modern No. 20" panose="02070704070505020303" pitchFamily="18" charset="0"/>
              </a:rPr>
              <a:t>trib</a:t>
            </a:r>
            <a:r>
              <a:rPr lang="it-IT" sz="1800" dirty="0">
                <a:latin typeface="Modern No. 20" panose="02070704070505020303" pitchFamily="18" charset="0"/>
              </a:rPr>
              <a:t>. prov. di Genova No 833/2017; </a:t>
            </a:r>
          </a:p>
          <a:p>
            <a:pPr marL="285750" indent="-285750" algn="just">
              <a:spcAft>
                <a:spcPts val="600"/>
              </a:spcAft>
              <a:buFont typeface="Wingdings" panose="05000000000000000000" pitchFamily="2" charset="2"/>
              <a:buChar char="§"/>
            </a:pPr>
            <a:r>
              <a:rPr lang="it-IT" sz="1800" dirty="0">
                <a:latin typeface="Modern No. 20" panose="02070704070505020303" pitchFamily="18" charset="0"/>
              </a:rPr>
              <a:t>Comm. </a:t>
            </a:r>
            <a:r>
              <a:rPr lang="it-IT" sz="1800" dirty="0" err="1">
                <a:latin typeface="Modern No. 20" panose="02070704070505020303" pitchFamily="18" charset="0"/>
              </a:rPr>
              <a:t>trib</a:t>
            </a:r>
            <a:r>
              <a:rPr lang="it-IT" sz="1800" dirty="0">
                <a:latin typeface="Modern No. 20" panose="02070704070505020303" pitchFamily="18" charset="0"/>
              </a:rPr>
              <a:t>. prov. di Napoli, No 694/2009; </a:t>
            </a:r>
          </a:p>
          <a:p>
            <a:pPr marL="285750" indent="-285750" algn="just">
              <a:buFont typeface="Wingdings" panose="05000000000000000000" pitchFamily="2" charset="2"/>
              <a:buChar char="§"/>
            </a:pPr>
            <a:r>
              <a:rPr lang="it-IT" sz="1800" dirty="0">
                <a:latin typeface="Modern No. 20" panose="02070704070505020303" pitchFamily="18" charset="0"/>
              </a:rPr>
              <a:t>Comm. </a:t>
            </a:r>
            <a:r>
              <a:rPr lang="it-IT" sz="1800" dirty="0" err="1">
                <a:latin typeface="Modern No. 20" panose="02070704070505020303" pitchFamily="18" charset="0"/>
              </a:rPr>
              <a:t>trib</a:t>
            </a:r>
            <a:r>
              <a:rPr lang="it-IT" sz="1800" dirty="0">
                <a:latin typeface="Modern No. 20" panose="02070704070505020303" pitchFamily="18" charset="0"/>
              </a:rPr>
              <a:t>. prov. di Napoli, No 408/2008</a:t>
            </a:r>
            <a:endParaRPr lang="en-US" sz="1800" dirty="0">
              <a:latin typeface="Modern No. 20" panose="02070704070505020303" pitchFamily="18" charset="0"/>
            </a:endParaRPr>
          </a:p>
        </p:txBody>
      </p:sp>
      <p:pic>
        <p:nvPicPr>
          <p:cNvPr id="4" name="Segnaposto immagine 3" descr="Bilancia della giustizia con riempimento a tinta unita">
            <a:extLst>
              <a:ext uri="{FF2B5EF4-FFF2-40B4-BE49-F238E27FC236}">
                <a16:creationId xmlns:a16="http://schemas.microsoft.com/office/drawing/2014/main" id="{9F9402F0-5981-B34F-9D7E-95CEE3DD93FB}"/>
              </a:ext>
            </a:extLst>
          </p:cNvPr>
          <p:cNvPicPr>
            <a:picLocks noGrp="1" noChangeAspect="1"/>
          </p:cNvPicPr>
          <p:nvPr>
            <p:ph type="pic" sz="quarter" idx="51"/>
          </p:nvPr>
        </p:nvPicPr>
        <p:blipFill>
          <a:blip r:embed="rId3">
            <a:extLst>
              <a:ext uri="{96DAC541-7B7A-43D3-8B79-37D633B846F1}">
                <asvg:svgBlip xmlns:asvg="http://schemas.microsoft.com/office/drawing/2016/SVG/main" r:embed="rId4"/>
              </a:ext>
            </a:extLst>
          </a:blip>
          <a:srcRect l="5996" r="5996"/>
          <a:stretch/>
        </p:blipFill>
        <p:spPr>
          <a:xfrm>
            <a:off x="1787525" y="2217421"/>
            <a:ext cx="1956277" cy="2222818"/>
          </a:xfrm>
        </p:spPr>
      </p:pic>
      <p:sp>
        <p:nvSpPr>
          <p:cNvPr id="19" name="Titolo 18">
            <a:extLst>
              <a:ext uri="{FF2B5EF4-FFF2-40B4-BE49-F238E27FC236}">
                <a16:creationId xmlns:a16="http://schemas.microsoft.com/office/drawing/2014/main" id="{4DFC4A17-C0F8-2890-6839-BF1097EAA193}"/>
              </a:ext>
            </a:extLst>
          </p:cNvPr>
          <p:cNvSpPr>
            <a:spLocks noGrp="1"/>
          </p:cNvSpPr>
          <p:nvPr>
            <p:ph type="title"/>
          </p:nvPr>
        </p:nvSpPr>
        <p:spPr>
          <a:xfrm>
            <a:off x="5769754" y="478036"/>
            <a:ext cx="4524815" cy="720316"/>
          </a:xfrm>
        </p:spPr>
        <p:txBody>
          <a:bodyPr rtlCol="0" anchor="b">
            <a:normAutofit/>
          </a:bodyPr>
          <a:lstStyle>
            <a:defPPr>
              <a:defRPr lang="it-IT"/>
            </a:defPPr>
          </a:lstStyle>
          <a:p>
            <a:r>
              <a:rPr lang="en-US" sz="2300" cap="small" dirty="0">
                <a:latin typeface="Modern No. 20" panose="02070704070505020303" pitchFamily="18" charset="0"/>
              </a:rPr>
              <a:t>The Italian judicial courts</a:t>
            </a:r>
            <a:endParaRPr lang="it-IT" sz="2300" cap="small" dirty="0">
              <a:latin typeface="Modern No. 20" panose="02070704070505020303" pitchFamily="18" charset="0"/>
            </a:endParaRPr>
          </a:p>
        </p:txBody>
      </p:sp>
      <p:sp>
        <p:nvSpPr>
          <p:cNvPr id="66" name="Text Placeholder 5">
            <a:extLst>
              <a:ext uri="{FF2B5EF4-FFF2-40B4-BE49-F238E27FC236}">
                <a16:creationId xmlns:a16="http://schemas.microsoft.com/office/drawing/2014/main" id="{43D870A3-E093-5514-356A-C55C8C2DA096}"/>
              </a:ext>
            </a:extLst>
          </p:cNvPr>
          <p:cNvSpPr>
            <a:spLocks noGrp="1"/>
          </p:cNvSpPr>
          <p:nvPr>
            <p:ph type="body" sz="quarter" idx="52"/>
          </p:nvPr>
        </p:nvSpPr>
        <p:spPr>
          <a:xfrm>
            <a:off x="9561318" y="2285430"/>
            <a:ext cx="2440182" cy="998790"/>
          </a:xfrm>
          <a:solidFill>
            <a:schemeClr val="bg1">
              <a:lumMod val="95000"/>
            </a:schemeClr>
          </a:solidFill>
        </p:spPr>
        <p:txBody>
          <a:bodyPr/>
          <a:lstStyle/>
          <a:p>
            <a:endParaRPr lang="en-US" dirty="0"/>
          </a:p>
        </p:txBody>
      </p:sp>
      <p:sp>
        <p:nvSpPr>
          <p:cNvPr id="68" name="Text Placeholder 6">
            <a:extLst>
              <a:ext uri="{FF2B5EF4-FFF2-40B4-BE49-F238E27FC236}">
                <a16:creationId xmlns:a16="http://schemas.microsoft.com/office/drawing/2014/main" id="{2503A4C7-49FB-1E2D-79FD-BCF38FA46836}"/>
              </a:ext>
            </a:extLst>
          </p:cNvPr>
          <p:cNvSpPr>
            <a:spLocks noGrp="1"/>
          </p:cNvSpPr>
          <p:nvPr>
            <p:ph type="body" sz="quarter" idx="53"/>
          </p:nvPr>
        </p:nvSpPr>
        <p:spPr>
          <a:xfrm>
            <a:off x="6932418" y="2988440"/>
            <a:ext cx="2440182" cy="3176636"/>
          </a:xfrm>
          <a:solidFill>
            <a:schemeClr val="accent2"/>
          </a:solidFill>
        </p:spPr>
        <p:txBody>
          <a:bodyPr/>
          <a:lstStyle/>
          <a:p>
            <a:pPr marL="285750" indent="-285750" algn="just">
              <a:spcAft>
                <a:spcPts val="600"/>
              </a:spcAft>
              <a:buFont typeface="Wingdings" panose="05000000000000000000" pitchFamily="2" charset="2"/>
              <a:buChar char="§"/>
            </a:pPr>
            <a:r>
              <a:rPr lang="it-IT" sz="1800" dirty="0">
                <a:latin typeface="Modern No. 20" panose="02070704070505020303" pitchFamily="18" charset="0"/>
              </a:rPr>
              <a:t>Corte di giustizia tributaria di secondo grado del Lazio, No 6812/2024;</a:t>
            </a:r>
          </a:p>
          <a:p>
            <a:pPr marL="285750" indent="-285750" algn="just">
              <a:buFont typeface="Wingdings" panose="05000000000000000000" pitchFamily="2" charset="2"/>
              <a:buChar char="§"/>
            </a:pPr>
            <a:r>
              <a:rPr lang="it-IT" sz="1800" dirty="0">
                <a:latin typeface="Modern No. 20" panose="02070704070505020303" pitchFamily="18" charset="0"/>
              </a:rPr>
              <a:t>Comm. </a:t>
            </a:r>
            <a:r>
              <a:rPr lang="it-IT" sz="1800" dirty="0" err="1">
                <a:latin typeface="Modern No. 20" panose="02070704070505020303" pitchFamily="18" charset="0"/>
              </a:rPr>
              <a:t>trib</a:t>
            </a:r>
            <a:r>
              <a:rPr lang="it-IT" sz="1800" dirty="0">
                <a:latin typeface="Modern No. 20" panose="02070704070505020303" pitchFamily="18" charset="0"/>
              </a:rPr>
              <a:t>. reg. Campania, No 3657/2017</a:t>
            </a:r>
            <a:endParaRPr lang="en-US" sz="1800" dirty="0">
              <a:latin typeface="Modern No. 20" panose="02070704070505020303" pitchFamily="18" charset="0"/>
            </a:endParaRPr>
          </a:p>
        </p:txBody>
      </p:sp>
      <p:sp>
        <p:nvSpPr>
          <p:cNvPr id="2" name="Text Placeholder 6">
            <a:extLst>
              <a:ext uri="{FF2B5EF4-FFF2-40B4-BE49-F238E27FC236}">
                <a16:creationId xmlns:a16="http://schemas.microsoft.com/office/drawing/2014/main" id="{A920C798-F7CF-A3E0-BD46-538CBBF48414}"/>
              </a:ext>
            </a:extLst>
          </p:cNvPr>
          <p:cNvSpPr txBox="1">
            <a:spLocks/>
          </p:cNvSpPr>
          <p:nvPr/>
        </p:nvSpPr>
        <p:spPr>
          <a:xfrm>
            <a:off x="9561318" y="3428999"/>
            <a:ext cx="2440182" cy="2736077"/>
          </a:xfrm>
          <a:prstGeom prst="rect">
            <a:avLst/>
          </a:prstGeom>
          <a:solidFill>
            <a:schemeClr val="bg1">
              <a:lumMod val="95000"/>
            </a:schemeClr>
          </a:solidFill>
        </p:spPr>
        <p:txBody>
          <a:bodyPr vert="horz" lIns="91440" tIns="45720" rIns="91440" bIns="45720" rtlCol="0">
            <a:noAutofit/>
          </a:bodyPr>
          <a:lstStyle>
            <a:defPPr>
              <a:defRPr lang="it-IT"/>
            </a:defPPr>
            <a:lvl1pPr marL="0" indent="0" algn="l" defTabSz="914400" rtl="0" eaLnBrk="1" latinLnBrk="0" hangingPunct="1">
              <a:lnSpc>
                <a:spcPct val="100000"/>
              </a:lnSpc>
              <a:spcBef>
                <a:spcPts val="0"/>
              </a:spcBef>
              <a:buFont typeface="Arial" panose="020B0604020202020204" pitchFamily="34" charset="0"/>
              <a:buNone/>
              <a:defRPr lang="it-IT" sz="1400" b="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it-IT" sz="10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it-IT" sz="9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it-IT" sz="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lang="it-IT"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lang="it-IT"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lang="it-IT"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lang="it-IT" sz="1800" kern="1200">
                <a:solidFill>
                  <a:schemeClr val="tx1"/>
                </a:solidFill>
                <a:latin typeface="+mn-lt"/>
                <a:ea typeface="+mn-ea"/>
                <a:cs typeface="+mn-cs"/>
              </a:defRPr>
            </a:lvl9pPr>
          </a:lstStyle>
          <a:p>
            <a:pPr marL="285750" indent="-285750" algn="just">
              <a:spcAft>
                <a:spcPts val="600"/>
              </a:spcAft>
              <a:buFont typeface="Wingdings" panose="05000000000000000000" pitchFamily="2" charset="2"/>
              <a:buChar char="§"/>
            </a:pPr>
            <a:r>
              <a:rPr lang="it-IT" sz="1800" dirty="0">
                <a:solidFill>
                  <a:schemeClr val="tx1"/>
                </a:solidFill>
                <a:latin typeface="Modern No. 20" panose="02070704070505020303" pitchFamily="18" charset="0"/>
              </a:rPr>
              <a:t>Cass., No 25093/2023; </a:t>
            </a:r>
          </a:p>
          <a:p>
            <a:pPr marL="285750" indent="-285750" algn="just">
              <a:spcAft>
                <a:spcPts val="600"/>
              </a:spcAft>
              <a:buFont typeface="Wingdings" panose="05000000000000000000" pitchFamily="2" charset="2"/>
              <a:buChar char="§"/>
            </a:pPr>
            <a:r>
              <a:rPr lang="it-IT" sz="1800" dirty="0">
                <a:solidFill>
                  <a:schemeClr val="tx1"/>
                </a:solidFill>
                <a:latin typeface="Modern No. 20" panose="02070704070505020303" pitchFamily="18" charset="0"/>
              </a:rPr>
              <a:t>Cass., No 2215/2019; </a:t>
            </a:r>
          </a:p>
          <a:p>
            <a:pPr marL="285750" indent="-285750" algn="just">
              <a:buFont typeface="Wingdings" panose="05000000000000000000" pitchFamily="2" charset="2"/>
              <a:buChar char="§"/>
            </a:pPr>
            <a:r>
              <a:rPr lang="it-IT" sz="1800" dirty="0">
                <a:solidFill>
                  <a:schemeClr val="tx1"/>
                </a:solidFill>
                <a:latin typeface="Modern No. 20" panose="02070704070505020303" pitchFamily="18" charset="0"/>
              </a:rPr>
              <a:t>Corte di giustizia tributaria di secondo grado Lombardia No 4007/2022</a:t>
            </a:r>
          </a:p>
        </p:txBody>
      </p:sp>
      <p:pic>
        <p:nvPicPr>
          <p:cNvPr id="3" name="Immagine 2">
            <a:extLst>
              <a:ext uri="{FF2B5EF4-FFF2-40B4-BE49-F238E27FC236}">
                <a16:creationId xmlns:a16="http://schemas.microsoft.com/office/drawing/2014/main" id="{8D80F185-4257-DA99-BA44-192EBF29ECA5}"/>
              </a:ext>
            </a:extLst>
          </p:cNvPr>
          <p:cNvPicPr>
            <a:picLocks noChangeAspect="1"/>
          </p:cNvPicPr>
          <p:nvPr/>
        </p:nvPicPr>
        <p:blipFill>
          <a:blip r:embed="rId5"/>
          <a:stretch>
            <a:fillRect/>
          </a:stretch>
        </p:blipFill>
        <p:spPr>
          <a:xfrm>
            <a:off x="6932418" y="2285431"/>
            <a:ext cx="2455422" cy="585267"/>
          </a:xfrm>
          <a:prstGeom prst="rect">
            <a:avLst/>
          </a:prstGeom>
          <a:solidFill>
            <a:schemeClr val="accent2"/>
          </a:solidFill>
        </p:spPr>
      </p:pic>
      <p:sp>
        <p:nvSpPr>
          <p:cNvPr id="5" name="CasellaDiTesto 4">
            <a:extLst>
              <a:ext uri="{FF2B5EF4-FFF2-40B4-BE49-F238E27FC236}">
                <a16:creationId xmlns:a16="http://schemas.microsoft.com/office/drawing/2014/main" id="{21639138-49EE-887D-3CF4-9B0DB440DE2D}"/>
              </a:ext>
            </a:extLst>
          </p:cNvPr>
          <p:cNvSpPr txBox="1"/>
          <p:nvPr/>
        </p:nvSpPr>
        <p:spPr>
          <a:xfrm>
            <a:off x="6932419" y="2336100"/>
            <a:ext cx="2447802" cy="400110"/>
          </a:xfrm>
          <a:prstGeom prst="rect">
            <a:avLst/>
          </a:prstGeom>
        </p:spPr>
        <p:txBody>
          <a:bodyPr wrap="square" rtlCol="0">
            <a:spAutoFit/>
          </a:bodyPr>
          <a:lstStyle/>
          <a:p>
            <a:pPr marL="0" indent="0" algn="ctr">
              <a:lnSpc>
                <a:spcPct val="100000"/>
              </a:lnSpc>
              <a:spcBef>
                <a:spcPts val="0"/>
              </a:spcBef>
              <a:buFontTx/>
              <a:buNone/>
            </a:pPr>
            <a:r>
              <a:rPr lang="it-IT" sz="2000" b="1" dirty="0" err="1">
                <a:solidFill>
                  <a:prstClr val="white"/>
                </a:solidFill>
                <a:latin typeface="Modern No. 20" panose="02070704070505020303" pitchFamily="18" charset="0"/>
                <a:ea typeface="微软雅黑"/>
                <a:cs typeface="Posterama" panose="020B0504020200020000" pitchFamily="34" charset="0"/>
              </a:rPr>
              <a:t>Completely</a:t>
            </a:r>
            <a:r>
              <a:rPr lang="it-IT" sz="2000" b="1" dirty="0">
                <a:solidFill>
                  <a:prstClr val="white"/>
                </a:solidFill>
                <a:latin typeface="Modern No. 20" panose="02070704070505020303" pitchFamily="18" charset="0"/>
                <a:ea typeface="微软雅黑"/>
                <a:cs typeface="Posterama" panose="020B0504020200020000" pitchFamily="34" charset="0"/>
              </a:rPr>
              <a:t> </a:t>
            </a:r>
            <a:r>
              <a:rPr lang="it-IT" sz="2000" b="1" dirty="0" err="1">
                <a:solidFill>
                  <a:prstClr val="white"/>
                </a:solidFill>
                <a:latin typeface="Modern No. 20" panose="02070704070505020303" pitchFamily="18" charset="0"/>
                <a:ea typeface="微软雅黑"/>
                <a:cs typeface="Posterama" panose="020B0504020200020000" pitchFamily="34" charset="0"/>
              </a:rPr>
              <a:t>reliable</a:t>
            </a:r>
            <a:endParaRPr lang="it-IT" sz="2000" b="1" dirty="0">
              <a:solidFill>
                <a:prstClr val="white"/>
              </a:solidFill>
              <a:latin typeface="Modern No. 20" panose="02070704070505020303" pitchFamily="18" charset="0"/>
              <a:ea typeface="微软雅黑"/>
              <a:cs typeface="Posterama" panose="020B0504020200020000" pitchFamily="34" charset="0"/>
            </a:endParaRPr>
          </a:p>
        </p:txBody>
      </p:sp>
      <p:sp>
        <p:nvSpPr>
          <p:cNvPr id="6" name="CasellaDiTesto 5">
            <a:extLst>
              <a:ext uri="{FF2B5EF4-FFF2-40B4-BE49-F238E27FC236}">
                <a16:creationId xmlns:a16="http://schemas.microsoft.com/office/drawing/2014/main" id="{50D27A44-68A6-BAF6-7C4D-FC41BB5C494E}"/>
              </a:ext>
            </a:extLst>
          </p:cNvPr>
          <p:cNvSpPr txBox="1"/>
          <p:nvPr/>
        </p:nvSpPr>
        <p:spPr>
          <a:xfrm>
            <a:off x="4766311" y="1630899"/>
            <a:ext cx="3756660" cy="430887"/>
          </a:xfrm>
          <a:prstGeom prst="rect">
            <a:avLst/>
          </a:prstGeom>
        </p:spPr>
        <p:txBody>
          <a:bodyPr wrap="square" rtlCol="0">
            <a:spAutoFit/>
          </a:bodyPr>
          <a:lstStyle/>
          <a:p>
            <a:pPr marL="0" indent="0" algn="ctr">
              <a:lnSpc>
                <a:spcPct val="100000"/>
              </a:lnSpc>
              <a:spcBef>
                <a:spcPts val="0"/>
              </a:spcBef>
              <a:buFontTx/>
              <a:buNone/>
            </a:pPr>
            <a:r>
              <a:rPr lang="it-IT" sz="2100" b="1" cap="small" spc="100" dirty="0">
                <a:solidFill>
                  <a:prstClr val="white"/>
                </a:solidFill>
                <a:latin typeface="Modern No. 20" panose="02070704070505020303" pitchFamily="18" charset="0"/>
                <a:ea typeface="微软雅黑"/>
                <a:cs typeface="Posterama" panose="020B0504020200020000" pitchFamily="34" charset="0"/>
              </a:rPr>
              <a:t>Statistical </a:t>
            </a:r>
            <a:r>
              <a:rPr lang="it-IT" sz="2100" b="1" cap="small" spc="100" dirty="0" err="1">
                <a:solidFill>
                  <a:prstClr val="white"/>
                </a:solidFill>
                <a:latin typeface="Modern No. 20" panose="02070704070505020303" pitchFamily="18" charset="0"/>
                <a:ea typeface="微软雅黑"/>
                <a:cs typeface="Posterama" panose="020B0504020200020000" pitchFamily="34" charset="0"/>
              </a:rPr>
              <a:t>values</a:t>
            </a:r>
            <a:r>
              <a:rPr lang="it-IT" sz="2100" b="1" cap="small" spc="100" dirty="0">
                <a:solidFill>
                  <a:prstClr val="white"/>
                </a:solidFill>
                <a:latin typeface="Modern No. 20" panose="02070704070505020303" pitchFamily="18" charset="0"/>
                <a:ea typeface="微软雅黑"/>
                <a:cs typeface="Posterama" panose="020B0504020200020000" pitchFamily="34" charset="0"/>
              </a:rPr>
              <a:t> are…</a:t>
            </a:r>
          </a:p>
        </p:txBody>
      </p:sp>
      <p:sp>
        <p:nvSpPr>
          <p:cNvPr id="7" name="CasellaDiTesto 6">
            <a:extLst>
              <a:ext uri="{FF2B5EF4-FFF2-40B4-BE49-F238E27FC236}">
                <a16:creationId xmlns:a16="http://schemas.microsoft.com/office/drawing/2014/main" id="{0B11962E-E030-6C29-1507-6924757268F8}"/>
              </a:ext>
            </a:extLst>
          </p:cNvPr>
          <p:cNvSpPr txBox="1"/>
          <p:nvPr/>
        </p:nvSpPr>
        <p:spPr>
          <a:xfrm>
            <a:off x="9136379" y="1630899"/>
            <a:ext cx="2865121" cy="430887"/>
          </a:xfrm>
          <a:prstGeom prst="rect">
            <a:avLst/>
          </a:prstGeom>
        </p:spPr>
        <p:txBody>
          <a:bodyPr wrap="square" rtlCol="0">
            <a:spAutoFit/>
          </a:bodyPr>
          <a:lstStyle/>
          <a:p>
            <a:pPr marL="0" indent="0" algn="ctr">
              <a:lnSpc>
                <a:spcPct val="100000"/>
              </a:lnSpc>
              <a:spcBef>
                <a:spcPts val="0"/>
              </a:spcBef>
              <a:buFontTx/>
              <a:buNone/>
            </a:pPr>
            <a:r>
              <a:rPr lang="it-IT" sz="2100" b="1" cap="small" spc="100" dirty="0">
                <a:solidFill>
                  <a:prstClr val="white"/>
                </a:solidFill>
                <a:latin typeface="Modern No. 20" panose="02070704070505020303" pitchFamily="18" charset="0"/>
                <a:ea typeface="微软雅黑"/>
                <a:cs typeface="Posterama" panose="020B0504020200020000" pitchFamily="34" charset="0"/>
              </a:rPr>
              <a:t>… </a:t>
            </a:r>
            <a:r>
              <a:rPr lang="it-IT" sz="2100" b="1" cap="small" spc="100" dirty="0" err="1">
                <a:solidFill>
                  <a:prstClr val="white"/>
                </a:solidFill>
                <a:latin typeface="Modern No. 20" panose="02070704070505020303" pitchFamily="18" charset="0"/>
                <a:ea typeface="微软雅黑"/>
                <a:cs typeface="Posterama" panose="020B0504020200020000" pitchFamily="34" charset="0"/>
              </a:rPr>
              <a:t>their</a:t>
            </a:r>
            <a:r>
              <a:rPr lang="it-IT" sz="2100" b="1" cap="small" spc="100" dirty="0">
                <a:solidFill>
                  <a:prstClr val="white"/>
                </a:solidFill>
                <a:latin typeface="Modern No. 20" panose="02070704070505020303" pitchFamily="18" charset="0"/>
                <a:ea typeface="微软雅黑"/>
                <a:cs typeface="Posterama" panose="020B0504020200020000" pitchFamily="34" charset="0"/>
              </a:rPr>
              <a:t> use </a:t>
            </a:r>
            <a:r>
              <a:rPr lang="it-IT" sz="2100" b="1" cap="small" spc="100" dirty="0" err="1">
                <a:solidFill>
                  <a:prstClr val="white"/>
                </a:solidFill>
                <a:latin typeface="Modern No. 20" panose="02070704070505020303" pitchFamily="18" charset="0"/>
                <a:ea typeface="微软雅黑"/>
                <a:cs typeface="Posterama" panose="020B0504020200020000" pitchFamily="34" charset="0"/>
              </a:rPr>
              <a:t>has</a:t>
            </a:r>
            <a:r>
              <a:rPr lang="it-IT" sz="2100" b="1" cap="small" spc="100" dirty="0">
                <a:solidFill>
                  <a:prstClr val="white"/>
                </a:solidFill>
                <a:latin typeface="Modern No. 20" panose="02070704070505020303" pitchFamily="18" charset="0"/>
                <a:ea typeface="微软雅黑"/>
                <a:cs typeface="Posterama" panose="020B0504020200020000" pitchFamily="34" charset="0"/>
              </a:rPr>
              <a:t> to</a:t>
            </a:r>
          </a:p>
        </p:txBody>
      </p:sp>
      <p:sp>
        <p:nvSpPr>
          <p:cNvPr id="8" name="CasellaDiTesto 7">
            <a:extLst>
              <a:ext uri="{FF2B5EF4-FFF2-40B4-BE49-F238E27FC236}">
                <a16:creationId xmlns:a16="http://schemas.microsoft.com/office/drawing/2014/main" id="{19A808D4-1921-2FFB-001B-784AD3810129}"/>
              </a:ext>
            </a:extLst>
          </p:cNvPr>
          <p:cNvSpPr txBox="1"/>
          <p:nvPr/>
        </p:nvSpPr>
        <p:spPr>
          <a:xfrm>
            <a:off x="9505059" y="2311629"/>
            <a:ext cx="2552700" cy="1292662"/>
          </a:xfrm>
          <a:prstGeom prst="rect">
            <a:avLst/>
          </a:prstGeom>
        </p:spPr>
        <p:txBody>
          <a:bodyPr wrap="square" rtlCol="0">
            <a:spAutoFit/>
          </a:bodyPr>
          <a:lstStyle/>
          <a:p>
            <a:pPr algn="ctr"/>
            <a:r>
              <a:rPr lang="en-US" sz="2000" b="1" dirty="0">
                <a:latin typeface="Modern No. 20" panose="02070704070505020303" pitchFamily="18" charset="0"/>
              </a:rPr>
              <a:t>Comply with the criteria under Article 74(2) (3) UCC</a:t>
            </a:r>
          </a:p>
          <a:p>
            <a:pPr marL="0" indent="0" algn="ctr">
              <a:lnSpc>
                <a:spcPct val="100000"/>
              </a:lnSpc>
              <a:spcBef>
                <a:spcPts val="0"/>
              </a:spcBef>
              <a:buFontTx/>
              <a:buNone/>
            </a:pPr>
            <a:endParaRPr lang="it-IT" sz="1800" dirty="0">
              <a:solidFill>
                <a:prstClr val="white"/>
              </a:solidFill>
              <a:latin typeface="Posterama" panose="020B0504020200020000" pitchFamily="34" charset="0"/>
              <a:ea typeface="微软雅黑"/>
              <a:cs typeface="Posterama" panose="020B0504020200020000" pitchFamily="34" charset="0"/>
            </a:endParaRPr>
          </a:p>
        </p:txBody>
      </p:sp>
    </p:spTree>
    <p:extLst>
      <p:ext uri="{BB962C8B-B14F-4D97-AF65-F5344CB8AC3E}">
        <p14:creationId xmlns:p14="http://schemas.microsoft.com/office/powerpoint/2010/main" val="6727058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a:extLst>
              <a:ext uri="{FF2B5EF4-FFF2-40B4-BE49-F238E27FC236}">
                <a16:creationId xmlns:a16="http://schemas.microsoft.com/office/drawing/2014/main" id="{613663CA-BA5A-41E7-1FBE-D38846DFEF75}"/>
              </a:ext>
            </a:extLst>
          </p:cNvPr>
          <p:cNvSpPr>
            <a:spLocks noGrp="1"/>
          </p:cNvSpPr>
          <p:nvPr>
            <p:ph type="title"/>
          </p:nvPr>
        </p:nvSpPr>
        <p:spPr>
          <a:xfrm>
            <a:off x="6220123" y="612333"/>
            <a:ext cx="4652988" cy="655319"/>
          </a:xfrm>
        </p:spPr>
        <p:txBody>
          <a:bodyPr rtlCol="0"/>
          <a:lstStyle>
            <a:defPPr>
              <a:defRPr lang="it-IT"/>
            </a:defPPr>
          </a:lstStyle>
          <a:p>
            <a:pPr algn="ctr"/>
            <a:r>
              <a:rPr lang="en-GB" sz="3600" noProof="0" dirty="0">
                <a:latin typeface="Modern No. 20"/>
              </a:rPr>
              <a:t>Still point</a:t>
            </a:r>
            <a:r>
              <a:rPr lang="en-GB" sz="3600" noProof="0" dirty="0"/>
              <a:t> </a:t>
            </a:r>
          </a:p>
        </p:txBody>
      </p:sp>
      <p:sp>
        <p:nvSpPr>
          <p:cNvPr id="2" name="CasellaDiTesto 1">
            <a:extLst>
              <a:ext uri="{FF2B5EF4-FFF2-40B4-BE49-F238E27FC236}">
                <a16:creationId xmlns:a16="http://schemas.microsoft.com/office/drawing/2014/main" id="{5B7FF3B5-6CA8-4CE8-8B96-42A882596170}"/>
              </a:ext>
            </a:extLst>
          </p:cNvPr>
          <p:cNvSpPr txBox="1"/>
          <p:nvPr/>
        </p:nvSpPr>
        <p:spPr>
          <a:xfrm>
            <a:off x="4850558" y="2128598"/>
            <a:ext cx="6848917" cy="3877985"/>
          </a:xfrm>
          <a:prstGeom prst="rect">
            <a:avLst/>
          </a:prstGeom>
        </p:spPr>
        <p:txBody>
          <a:bodyPr wrap="square" rtlCol="0">
            <a:spAutoFit/>
          </a:bodyPr>
          <a:lstStyle/>
          <a:p>
            <a:pPr algn="just"/>
            <a:r>
              <a:rPr lang="en-US" sz="2000" i="1" dirty="0">
                <a:solidFill>
                  <a:prstClr val="white"/>
                </a:solidFill>
                <a:latin typeface="Modern No. 20" panose="02070704070505020303" pitchFamily="18" charset="0"/>
                <a:ea typeface="微软雅黑"/>
                <a:cs typeface="Posterama" panose="020B0504020200020000" pitchFamily="34" charset="0"/>
              </a:rPr>
              <a:t>The customs office may legitimately </a:t>
            </a:r>
            <a:r>
              <a:rPr lang="en-US" sz="2000" i="1" dirty="0" err="1">
                <a:solidFill>
                  <a:prstClr val="white"/>
                </a:solidFill>
                <a:latin typeface="Modern No. 20" panose="02070704070505020303" pitchFamily="18" charset="0"/>
                <a:ea typeface="微软雅黑"/>
                <a:cs typeface="Posterama" panose="020B0504020200020000" pitchFamily="34" charset="0"/>
              </a:rPr>
              <a:t>utilise</a:t>
            </a:r>
            <a:r>
              <a:rPr lang="en-US" sz="2000" i="1" dirty="0">
                <a:solidFill>
                  <a:prstClr val="white"/>
                </a:solidFill>
                <a:latin typeface="Modern No. 20" panose="02070704070505020303" pitchFamily="18" charset="0"/>
                <a:ea typeface="微软雅黑"/>
                <a:cs typeface="Posterama" panose="020B0504020200020000" pitchFamily="34" charset="0"/>
              </a:rPr>
              <a:t> the results returned by the statistical systems employed by the control authorities to ascertain the value of imported goods, provided that the party concerned has had the opportunity to provide evidence to the contrary during the administrative procedure and that the justifications provided by the party for this purpose have proved unsuitable for demonstrating the reasons why the specific transaction cannot be traced back to the statistical reference values</a:t>
            </a:r>
            <a:r>
              <a:rPr lang="en-US" sz="2000" dirty="0">
                <a:solidFill>
                  <a:prstClr val="white"/>
                </a:solidFill>
                <a:latin typeface="Posterama" panose="020B0504020200020000" pitchFamily="34" charset="0"/>
                <a:ea typeface="微软雅黑"/>
                <a:cs typeface="Posterama" panose="020B0504020200020000" pitchFamily="34" charset="0"/>
              </a:rPr>
              <a:t>.</a:t>
            </a:r>
          </a:p>
          <a:p>
            <a:pPr algn="just"/>
            <a:endParaRPr lang="it-IT" sz="1600" dirty="0">
              <a:solidFill>
                <a:schemeClr val="bg1"/>
              </a:solidFill>
              <a:latin typeface="Modern No. 20" panose="02070704070505020303" pitchFamily="18" charset="0"/>
            </a:endParaRPr>
          </a:p>
          <a:p>
            <a:pPr algn="ctr"/>
            <a:r>
              <a:rPr lang="it-IT" sz="1600" dirty="0">
                <a:solidFill>
                  <a:schemeClr val="bg1"/>
                </a:solidFill>
                <a:latin typeface="Modern No. 20" panose="02070704070505020303" pitchFamily="18" charset="0"/>
              </a:rPr>
              <a:t>(Cass., No 25520/2023; Cass., No 22200/2023; Cass., No 40145/2021; </a:t>
            </a:r>
          </a:p>
          <a:p>
            <a:pPr algn="ctr"/>
            <a:r>
              <a:rPr lang="it-IT" sz="1600" dirty="0">
                <a:solidFill>
                  <a:schemeClr val="bg1"/>
                </a:solidFill>
                <a:latin typeface="Modern No. 20" panose="02070704070505020303" pitchFamily="18" charset="0"/>
              </a:rPr>
              <a:t>Corte di giustizia tributaria di secondo grado della Lombardia, No 2556/2024)</a:t>
            </a:r>
            <a:endParaRPr lang="en-GB" sz="1600" dirty="0">
              <a:solidFill>
                <a:schemeClr val="bg1"/>
              </a:solidFill>
              <a:latin typeface="Modern No. 20" panose="02070704070505020303" pitchFamily="18" charset="0"/>
            </a:endParaRPr>
          </a:p>
          <a:p>
            <a:pPr algn="just"/>
            <a:endParaRPr lang="it-IT" sz="1800" dirty="0">
              <a:solidFill>
                <a:prstClr val="white"/>
              </a:solidFill>
              <a:latin typeface="Posterama" panose="020B0504020200020000" pitchFamily="34" charset="0"/>
              <a:ea typeface="微软雅黑"/>
              <a:cs typeface="Posterama" panose="020B0504020200020000" pitchFamily="34" charset="0"/>
            </a:endParaRPr>
          </a:p>
        </p:txBody>
      </p:sp>
    </p:spTree>
    <p:extLst>
      <p:ext uri="{BB962C8B-B14F-4D97-AF65-F5344CB8AC3E}">
        <p14:creationId xmlns:p14="http://schemas.microsoft.com/office/powerpoint/2010/main" val="329559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Segnaposto immagine 7" descr="Immagine che contiene Carattere, logo, simbolo, testo&#10;&#10;Il contenuto generato dall'IA potrebbe non essere corretto.">
            <a:extLst>
              <a:ext uri="{FF2B5EF4-FFF2-40B4-BE49-F238E27FC236}">
                <a16:creationId xmlns:a16="http://schemas.microsoft.com/office/drawing/2014/main" id="{C9AACFA9-584D-BF3D-7FA3-8204ECE101B7}"/>
              </a:ext>
            </a:extLst>
          </p:cNvPr>
          <p:cNvPicPr>
            <a:picLocks noGrp="1" noChangeAspect="1"/>
          </p:cNvPicPr>
          <p:nvPr>
            <p:ph type="pic" sz="quarter" idx="48"/>
          </p:nvPr>
        </p:nvPicPr>
        <p:blipFill>
          <a:blip r:embed="rId3"/>
          <a:srcRect l="4551" r="5642" b="-1"/>
          <a:stretch>
            <a:fillRect/>
          </a:stretch>
        </p:blipFill>
        <p:spPr>
          <a:xfrm>
            <a:off x="8114543" y="1553195"/>
            <a:ext cx="3650650" cy="4065007"/>
          </a:xfrm>
          <a:noFill/>
        </p:spPr>
      </p:pic>
      <p:sp>
        <p:nvSpPr>
          <p:cNvPr id="13" name="Text Placeholder 2">
            <a:extLst>
              <a:ext uri="{FF2B5EF4-FFF2-40B4-BE49-F238E27FC236}">
                <a16:creationId xmlns:a16="http://schemas.microsoft.com/office/drawing/2014/main" id="{8A8639A8-9ABD-B51B-9B33-204378897ABE}"/>
              </a:ext>
            </a:extLst>
          </p:cNvPr>
          <p:cNvSpPr>
            <a:spLocks noGrp="1"/>
          </p:cNvSpPr>
          <p:nvPr>
            <p:ph type="body" sz="quarter" idx="28"/>
          </p:nvPr>
        </p:nvSpPr>
        <p:spPr>
          <a:xfrm>
            <a:off x="701670" y="2919659"/>
            <a:ext cx="5764103" cy="3665552"/>
          </a:xfrm>
        </p:spPr>
        <p:txBody>
          <a:bodyPr/>
          <a:lstStyle/>
          <a:p>
            <a:pPr algn="just"/>
            <a:r>
              <a:rPr lang="en-US" sz="1800" i="1" dirty="0">
                <a:latin typeface="Modern No. 20" panose="02070704070505020303" pitchFamily="18" charset="0"/>
              </a:rPr>
              <a:t>Article 74(3) of Regulation No 952/2013 must be interpreted as </a:t>
            </a:r>
            <a:r>
              <a:rPr lang="en-US" sz="1800" b="1" i="1" u="sng" dirty="0">
                <a:latin typeface="Modern No. 20" panose="02070704070505020303" pitchFamily="18" charset="0"/>
              </a:rPr>
              <a:t>not precluding </a:t>
            </a:r>
            <a:r>
              <a:rPr lang="en-US" sz="1800" i="1" dirty="0">
                <a:latin typeface="Modern No. 20" panose="02070704070505020303" pitchFamily="18" charset="0"/>
              </a:rPr>
              <a:t>customs authorities, when using the </a:t>
            </a:r>
            <a:r>
              <a:rPr lang="en-US" sz="1800" i="1" dirty="0" err="1">
                <a:latin typeface="Modern No. 20" panose="02070704070505020303" pitchFamily="18" charset="0"/>
              </a:rPr>
              <a:t>fall-back</a:t>
            </a:r>
            <a:r>
              <a:rPr lang="en-US" sz="1800" i="1" dirty="0">
                <a:latin typeface="Modern No. 20" panose="02070704070505020303" pitchFamily="18" charset="0"/>
              </a:rPr>
              <a:t> method referred to in those articles for the purpose of establishing the customs value of goods, </a:t>
            </a:r>
            <a:r>
              <a:rPr lang="en-US" sz="1800" b="1" i="1" u="sng" dirty="0">
                <a:latin typeface="Modern No. 20" panose="02070704070505020303" pitchFamily="18" charset="0"/>
              </a:rPr>
              <a:t>from using aggregated statistical data </a:t>
            </a:r>
            <a:r>
              <a:rPr lang="en-US" sz="1800" i="1" dirty="0">
                <a:latin typeface="Modern No. 20" panose="02070704070505020303" pitchFamily="18" charset="0"/>
              </a:rPr>
              <a:t>compiled at EU level and from providing those data to economic operators in order to guarantee them the right to be heard, </a:t>
            </a:r>
            <a:r>
              <a:rPr lang="en-US" sz="1800" b="1" i="1" u="sng" dirty="0">
                <a:latin typeface="Modern No. 20" panose="02070704070505020303" pitchFamily="18" charset="0"/>
              </a:rPr>
              <a:t>provided that the use of such data is exceptional and is limited to cases in which the customs authority, after having exhausted all the procedures laid down by the legislation, is unable to determine a customs value in accordance with any other method laid down.</a:t>
            </a:r>
          </a:p>
          <a:p>
            <a:pPr algn="just"/>
            <a:endParaRPr lang="en-US" dirty="0"/>
          </a:p>
        </p:txBody>
      </p:sp>
      <p:sp>
        <p:nvSpPr>
          <p:cNvPr id="4" name="CasellaDiTesto 3">
            <a:extLst>
              <a:ext uri="{FF2B5EF4-FFF2-40B4-BE49-F238E27FC236}">
                <a16:creationId xmlns:a16="http://schemas.microsoft.com/office/drawing/2014/main" id="{46FF38E0-52B2-49A5-E6E9-F63E8CD90300}"/>
              </a:ext>
            </a:extLst>
          </p:cNvPr>
          <p:cNvSpPr txBox="1"/>
          <p:nvPr/>
        </p:nvSpPr>
        <p:spPr>
          <a:xfrm>
            <a:off x="622946" y="564216"/>
            <a:ext cx="7206982" cy="1325563"/>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3600" b="1" dirty="0">
                <a:solidFill>
                  <a:schemeClr val="bg1"/>
                </a:solidFill>
                <a:latin typeface="Modern No. 20" panose="02070704070505020303" pitchFamily="18" charset="0"/>
                <a:ea typeface="+mj-ea"/>
                <a:cs typeface="+mj-cs"/>
              </a:rPr>
              <a:t>The use of aggregated statistical data</a:t>
            </a:r>
            <a:endParaRPr lang="it-IT" sz="3600" b="1" kern="1200" dirty="0">
              <a:solidFill>
                <a:schemeClr val="bg1"/>
              </a:solidFill>
              <a:latin typeface="Modern No. 20" panose="02070704070505020303" pitchFamily="18" charset="0"/>
              <a:ea typeface="+mj-ea"/>
              <a:cs typeface="+mj-cs"/>
            </a:endParaRPr>
          </a:p>
        </p:txBody>
      </p:sp>
      <p:sp>
        <p:nvSpPr>
          <p:cNvPr id="3" name="CasellaDiTesto 2">
            <a:extLst>
              <a:ext uri="{FF2B5EF4-FFF2-40B4-BE49-F238E27FC236}">
                <a16:creationId xmlns:a16="http://schemas.microsoft.com/office/drawing/2014/main" id="{27998017-C8ED-17D4-15EA-C683B53442A1}"/>
              </a:ext>
            </a:extLst>
          </p:cNvPr>
          <p:cNvSpPr txBox="1"/>
          <p:nvPr/>
        </p:nvSpPr>
        <p:spPr>
          <a:xfrm>
            <a:off x="-182039" y="1742052"/>
            <a:ext cx="8090691" cy="1292662"/>
          </a:xfrm>
          <a:prstGeom prst="rect">
            <a:avLst/>
          </a:prstGeom>
        </p:spPr>
        <p:txBody>
          <a:bodyPr wrap="square" rtlCol="0">
            <a:spAutoFit/>
          </a:bodyPr>
          <a:lstStyle/>
          <a:p>
            <a:pPr algn="ctr"/>
            <a:r>
              <a:rPr lang="en-US" sz="2000" dirty="0">
                <a:solidFill>
                  <a:schemeClr val="bg1"/>
                </a:solidFill>
                <a:latin typeface="Modern No. 20" panose="02070704070505020303" pitchFamily="18" charset="0"/>
              </a:rPr>
              <a:t>OPINION OF ADVOCATE GENERAL NORKUS </a:t>
            </a:r>
          </a:p>
          <a:p>
            <a:pPr algn="ctr"/>
            <a:r>
              <a:rPr lang="en-US" sz="2000" dirty="0">
                <a:solidFill>
                  <a:schemeClr val="bg1"/>
                </a:solidFill>
                <a:latin typeface="Modern No. 20" panose="02070704070505020303" pitchFamily="18" charset="0"/>
              </a:rPr>
              <a:t>delivered on 8 May 2025 </a:t>
            </a:r>
          </a:p>
          <a:p>
            <a:pPr algn="ctr"/>
            <a:r>
              <a:rPr lang="en-US" sz="2000" dirty="0">
                <a:solidFill>
                  <a:schemeClr val="bg1"/>
                </a:solidFill>
                <a:latin typeface="Modern No. 20" panose="02070704070505020303" pitchFamily="18" charset="0"/>
              </a:rPr>
              <a:t>Joined Cases C‑72/24 [</a:t>
            </a:r>
            <a:r>
              <a:rPr lang="en-US" sz="2000" dirty="0" err="1">
                <a:solidFill>
                  <a:schemeClr val="bg1"/>
                </a:solidFill>
                <a:latin typeface="Modern No. 20" panose="02070704070505020303" pitchFamily="18" charset="0"/>
              </a:rPr>
              <a:t>Keladis</a:t>
            </a:r>
            <a:r>
              <a:rPr lang="en-US" sz="2000" dirty="0">
                <a:solidFill>
                  <a:schemeClr val="bg1"/>
                </a:solidFill>
                <a:latin typeface="Modern No. 20" panose="02070704070505020303" pitchFamily="18" charset="0"/>
              </a:rPr>
              <a:t> I] and C‑73/24 [</a:t>
            </a:r>
            <a:r>
              <a:rPr lang="en-US" sz="2000" dirty="0" err="1">
                <a:solidFill>
                  <a:schemeClr val="bg1"/>
                </a:solidFill>
                <a:latin typeface="Modern No. 20" panose="02070704070505020303" pitchFamily="18" charset="0"/>
              </a:rPr>
              <a:t>Keladis</a:t>
            </a:r>
            <a:r>
              <a:rPr lang="en-US" sz="2000" dirty="0">
                <a:solidFill>
                  <a:schemeClr val="bg1"/>
                </a:solidFill>
                <a:latin typeface="Modern No. 20" panose="02070704070505020303" pitchFamily="18" charset="0"/>
              </a:rPr>
              <a:t> II] </a:t>
            </a:r>
          </a:p>
          <a:p>
            <a:pPr marL="0" indent="0" algn="ctr">
              <a:lnSpc>
                <a:spcPct val="100000"/>
              </a:lnSpc>
              <a:spcBef>
                <a:spcPts val="0"/>
              </a:spcBef>
              <a:buFontTx/>
              <a:buNone/>
            </a:pPr>
            <a:endParaRPr lang="it-IT" sz="1800" dirty="0">
              <a:solidFill>
                <a:prstClr val="white"/>
              </a:solidFill>
              <a:latin typeface="Posterama" panose="020B0504020200020000" pitchFamily="34" charset="0"/>
              <a:ea typeface="微软雅黑"/>
              <a:cs typeface="Posterama" panose="020B0504020200020000" pitchFamily="34" charset="0"/>
            </a:endParaRPr>
          </a:p>
        </p:txBody>
      </p:sp>
    </p:spTree>
    <p:extLst>
      <p:ext uri="{BB962C8B-B14F-4D97-AF65-F5344CB8AC3E}">
        <p14:creationId xmlns:p14="http://schemas.microsoft.com/office/powerpoint/2010/main" val="4182148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10000" fill="hold" nodeType="clickEffect">
                                  <p:stCondLst>
                                    <p:cond delay="0"/>
                                  </p:stCondLst>
                                  <p:childTnLst>
                                    <p:animRot by="120000">
                                      <p:cBhvr>
                                        <p:cTn id="6" dur="200" fill="hold">
                                          <p:stCondLst>
                                            <p:cond delay="0"/>
                                          </p:stCondLst>
                                        </p:cTn>
                                        <p:tgtEl>
                                          <p:spTgt spid="8"/>
                                        </p:tgtEl>
                                        <p:attrNameLst>
                                          <p:attrName>r</p:attrName>
                                        </p:attrNameLst>
                                      </p:cBhvr>
                                    </p:animRot>
                                    <p:animRot by="-240000">
                                      <p:cBhvr>
                                        <p:cTn id="7" dur="400" fill="hold">
                                          <p:stCondLst>
                                            <p:cond delay="400"/>
                                          </p:stCondLst>
                                        </p:cTn>
                                        <p:tgtEl>
                                          <p:spTgt spid="8"/>
                                        </p:tgtEl>
                                        <p:attrNameLst>
                                          <p:attrName>r</p:attrName>
                                        </p:attrNameLst>
                                      </p:cBhvr>
                                    </p:animRot>
                                    <p:animRot by="240000">
                                      <p:cBhvr>
                                        <p:cTn id="8" dur="400" fill="hold">
                                          <p:stCondLst>
                                            <p:cond delay="800"/>
                                          </p:stCondLst>
                                        </p:cTn>
                                        <p:tgtEl>
                                          <p:spTgt spid="8"/>
                                        </p:tgtEl>
                                        <p:attrNameLst>
                                          <p:attrName>r</p:attrName>
                                        </p:attrNameLst>
                                      </p:cBhvr>
                                    </p:animRot>
                                    <p:animRot by="-240000">
                                      <p:cBhvr>
                                        <p:cTn id="9" dur="400" fill="hold">
                                          <p:stCondLst>
                                            <p:cond delay="1200"/>
                                          </p:stCondLst>
                                        </p:cTn>
                                        <p:tgtEl>
                                          <p:spTgt spid="8"/>
                                        </p:tgtEl>
                                        <p:attrNameLst>
                                          <p:attrName>r</p:attrName>
                                        </p:attrNameLst>
                                      </p:cBhvr>
                                    </p:animRot>
                                    <p:animRot by="120000">
                                      <p:cBhvr>
                                        <p:cTn id="10" dur="400" fill="hold">
                                          <p:stCondLst>
                                            <p:cond delay="16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E35932-3E30-063D-F9C2-5027A4D15D6C}"/>
            </a:ext>
          </a:extLst>
        </p:cNvPr>
        <p:cNvGrpSpPr/>
        <p:nvPr/>
      </p:nvGrpSpPr>
      <p:grpSpPr>
        <a:xfrm>
          <a:off x="0" y="0"/>
          <a:ext cx="0" cy="0"/>
          <a:chOff x="0" y="0"/>
          <a:chExt cx="0" cy="0"/>
        </a:xfrm>
      </p:grpSpPr>
      <p:sp>
        <p:nvSpPr>
          <p:cNvPr id="4" name="CasellaDiTesto 3">
            <a:extLst>
              <a:ext uri="{FF2B5EF4-FFF2-40B4-BE49-F238E27FC236}">
                <a16:creationId xmlns:a16="http://schemas.microsoft.com/office/drawing/2014/main" id="{7BD0D52E-FDF3-E93C-2C43-0210415A14B6}"/>
              </a:ext>
            </a:extLst>
          </p:cNvPr>
          <p:cNvSpPr txBox="1"/>
          <p:nvPr/>
        </p:nvSpPr>
        <p:spPr>
          <a:xfrm>
            <a:off x="622946" y="564216"/>
            <a:ext cx="7206982" cy="1325563"/>
          </a:xfrm>
          <a:prstGeom prst="rect">
            <a:avLst/>
          </a:prstGeom>
        </p:spPr>
        <p:txBody>
          <a:bodyPr vert="horz" lIns="91440" tIns="45720" rIns="91440" bIns="45720" rtlCol="0" anchor="t">
            <a:normAutofit/>
          </a:bodyPr>
          <a:lstStyle/>
          <a:p>
            <a:pPr>
              <a:lnSpc>
                <a:spcPct val="90000"/>
              </a:lnSpc>
              <a:spcBef>
                <a:spcPct val="0"/>
              </a:spcBef>
              <a:spcAft>
                <a:spcPts val="600"/>
              </a:spcAft>
            </a:pPr>
            <a:endParaRPr lang="it-IT" sz="3600" b="1" kern="1200" dirty="0">
              <a:solidFill>
                <a:schemeClr val="bg1"/>
              </a:solidFill>
              <a:latin typeface="Modern No. 20" panose="02070704070505020303" pitchFamily="18" charset="0"/>
              <a:ea typeface="+mj-ea"/>
              <a:cs typeface="+mj-cs"/>
            </a:endParaRPr>
          </a:p>
        </p:txBody>
      </p:sp>
      <p:pic>
        <p:nvPicPr>
          <p:cNvPr id="11" name="Segnaposto immagine 10" descr="Immagine che contiene cielo, veicolo, container, nuvola&#10;&#10;Il contenuto generato dall'IA potrebbe non essere corretto.">
            <a:extLst>
              <a:ext uri="{FF2B5EF4-FFF2-40B4-BE49-F238E27FC236}">
                <a16:creationId xmlns:a16="http://schemas.microsoft.com/office/drawing/2014/main" id="{F308A234-D8D1-57CD-E5CC-03254F19F525}"/>
              </a:ext>
            </a:extLst>
          </p:cNvPr>
          <p:cNvPicPr>
            <a:picLocks noGrp="1" noChangeAspect="1"/>
          </p:cNvPicPr>
          <p:nvPr>
            <p:ph type="pic" sz="quarter" idx="48"/>
          </p:nvPr>
        </p:nvPicPr>
        <p:blipFill>
          <a:blip r:embed="rId3"/>
          <a:srcRect l="22727" r="22727"/>
          <a:stretch>
            <a:fillRect/>
          </a:stretch>
        </p:blipFill>
        <p:spPr>
          <a:xfrm>
            <a:off x="7762780" y="1674056"/>
            <a:ext cx="4033837" cy="4921250"/>
          </a:xfrm>
          <a:solidFill>
            <a:srgbClr val="AEC2D8"/>
          </a:solidFill>
        </p:spPr>
      </p:pic>
      <p:sp>
        <p:nvSpPr>
          <p:cNvPr id="9" name="CasellaDiTesto 8">
            <a:extLst>
              <a:ext uri="{FF2B5EF4-FFF2-40B4-BE49-F238E27FC236}">
                <a16:creationId xmlns:a16="http://schemas.microsoft.com/office/drawing/2014/main" id="{7314EE5A-45DB-4E2D-4569-9660BCB9AE81}"/>
              </a:ext>
            </a:extLst>
          </p:cNvPr>
          <p:cNvSpPr txBox="1"/>
          <p:nvPr/>
        </p:nvSpPr>
        <p:spPr>
          <a:xfrm>
            <a:off x="675278" y="1974137"/>
            <a:ext cx="5780023" cy="3046988"/>
          </a:xfrm>
          <a:prstGeom prst="rect">
            <a:avLst/>
          </a:prstGeom>
        </p:spPr>
        <p:txBody>
          <a:bodyPr wrap="square" rtlCol="0">
            <a:spAutoFit/>
          </a:bodyPr>
          <a:lstStyle/>
          <a:p>
            <a:pPr algn="ctr"/>
            <a:r>
              <a:rPr lang="en-US" sz="2000" dirty="0">
                <a:solidFill>
                  <a:schemeClr val="bg1"/>
                </a:solidFill>
                <a:latin typeface="Modern No. 20" panose="02070704070505020303" pitchFamily="18" charset="0"/>
              </a:rPr>
              <a:t>If a Member State fails to collect a substantial proportion of the due customs duties and make them available to the EU Commission, the EU Commission can calculate the losses using the OLAF-JRC method (i.e. statistical values), if it does not provide full details for calculating the amount of traditional own resources losses.</a:t>
            </a:r>
          </a:p>
          <a:p>
            <a:pPr algn="ctr"/>
            <a:endParaRPr lang="en-US" sz="2000" dirty="0">
              <a:solidFill>
                <a:schemeClr val="bg1"/>
              </a:solidFill>
              <a:latin typeface="Modern No. 20" panose="02070704070505020303" pitchFamily="18" charset="0"/>
              <a:ea typeface="微软雅黑"/>
              <a:cs typeface="Posterama" panose="020B0504020200020000" pitchFamily="34" charset="0"/>
            </a:endParaRPr>
          </a:p>
          <a:p>
            <a:pPr algn="ctr"/>
            <a:r>
              <a:rPr lang="it-IT" sz="1600" dirty="0">
                <a:solidFill>
                  <a:schemeClr val="bg1"/>
                </a:solidFill>
                <a:latin typeface="Modern No. 20" panose="02070704070505020303" pitchFamily="18" charset="0"/>
                <a:ea typeface="微软雅黑"/>
                <a:cs typeface="Posterama" panose="020B0504020200020000" pitchFamily="34" charset="0"/>
              </a:rPr>
              <a:t>CJEU, case C-213/19 </a:t>
            </a:r>
            <a:r>
              <a:rPr lang="en-US" sz="1600" dirty="0">
                <a:solidFill>
                  <a:schemeClr val="bg1"/>
                </a:solidFill>
                <a:latin typeface="Modern No. 20" panose="02070704070505020303" pitchFamily="18" charset="0"/>
                <a:ea typeface="微软雅黑"/>
                <a:cs typeface="Posterama" panose="020B0504020200020000" pitchFamily="34" charset="0"/>
              </a:rPr>
              <a:t>“Commission v United Kingdom of Great Britain and Northern Ireland”</a:t>
            </a:r>
          </a:p>
        </p:txBody>
      </p:sp>
      <p:sp>
        <p:nvSpPr>
          <p:cNvPr id="12" name="CasellaDiTesto 11">
            <a:extLst>
              <a:ext uri="{FF2B5EF4-FFF2-40B4-BE49-F238E27FC236}">
                <a16:creationId xmlns:a16="http://schemas.microsoft.com/office/drawing/2014/main" id="{6AE79826-6405-1E79-4A7C-0BDFA7F2D5E7}"/>
              </a:ext>
            </a:extLst>
          </p:cNvPr>
          <p:cNvSpPr txBox="1"/>
          <p:nvPr/>
        </p:nvSpPr>
        <p:spPr>
          <a:xfrm>
            <a:off x="548109" y="662381"/>
            <a:ext cx="10860696" cy="646331"/>
          </a:xfrm>
          <a:prstGeom prst="rect">
            <a:avLst/>
          </a:prstGeom>
          <a:noFill/>
        </p:spPr>
        <p:txBody>
          <a:bodyPr wrap="square">
            <a:spAutoFit/>
          </a:bodyPr>
          <a:lstStyle/>
          <a:p>
            <a:r>
              <a:rPr lang="en-US" sz="3600" b="1" dirty="0">
                <a:solidFill>
                  <a:schemeClr val="bg1"/>
                </a:solidFill>
                <a:latin typeface="Modern No. 20" panose="02070704070505020303" pitchFamily="18" charset="0"/>
              </a:rPr>
              <a:t>Statistical value as a measure of Member States’ liability</a:t>
            </a:r>
            <a:endParaRPr lang="it-IT" sz="3600" b="1" dirty="0">
              <a:solidFill>
                <a:schemeClr val="bg1"/>
              </a:solidFill>
              <a:latin typeface="Modern No. 20" panose="02070704070505020303" pitchFamily="18" charset="0"/>
            </a:endParaRPr>
          </a:p>
        </p:txBody>
      </p:sp>
    </p:spTree>
    <p:extLst>
      <p:ext uri="{BB962C8B-B14F-4D97-AF65-F5344CB8AC3E}">
        <p14:creationId xmlns:p14="http://schemas.microsoft.com/office/powerpoint/2010/main" val="5028829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08FD56-E541-4FA5-64B1-6AD65B403260}"/>
            </a:ext>
          </a:extLst>
        </p:cNvPr>
        <p:cNvGrpSpPr/>
        <p:nvPr/>
      </p:nvGrpSpPr>
      <p:grpSpPr>
        <a:xfrm>
          <a:off x="0" y="0"/>
          <a:ext cx="0" cy="0"/>
          <a:chOff x="0" y="0"/>
          <a:chExt cx="0" cy="0"/>
        </a:xfrm>
      </p:grpSpPr>
      <p:sp>
        <p:nvSpPr>
          <p:cNvPr id="8" name="CasellaDiTesto 7">
            <a:extLst>
              <a:ext uri="{FF2B5EF4-FFF2-40B4-BE49-F238E27FC236}">
                <a16:creationId xmlns:a16="http://schemas.microsoft.com/office/drawing/2014/main" id="{55D71E9D-EB29-00C0-80BA-231CD22149DA}"/>
              </a:ext>
            </a:extLst>
          </p:cNvPr>
          <p:cNvSpPr txBox="1"/>
          <p:nvPr/>
        </p:nvSpPr>
        <p:spPr>
          <a:xfrm>
            <a:off x="582241" y="3163042"/>
            <a:ext cx="4716434" cy="2051050"/>
          </a:xfrm>
          <a:prstGeom prst="rect">
            <a:avLst/>
          </a:prstGeom>
        </p:spPr>
        <p:txBody>
          <a:bodyPr vert="horz" lIns="91440" tIns="45720" rIns="91440" bIns="45720" rtlCol="0">
            <a:normAutofit/>
          </a:bodyPr>
          <a:lstStyle/>
          <a:p>
            <a:pPr>
              <a:spcBef>
                <a:spcPts val="1000"/>
              </a:spcBef>
            </a:pPr>
            <a:endParaRPr lang="it-IT" sz="2000" b="0" kern="1200" dirty="0">
              <a:solidFill>
                <a:schemeClr val="bg1"/>
              </a:solidFill>
              <a:latin typeface="Modern No. 20" panose="02070704070505020303" pitchFamily="18" charset="0"/>
            </a:endParaRPr>
          </a:p>
        </p:txBody>
      </p:sp>
      <p:pic>
        <p:nvPicPr>
          <p:cNvPr id="10" name="Video 9" descr="Grafico a barre del mercato azionario">
            <a:extLst>
              <a:ext uri="{FF2B5EF4-FFF2-40B4-BE49-F238E27FC236}">
                <a16:creationId xmlns:a16="http://schemas.microsoft.com/office/drawing/2014/main" id="{0917FFBE-CE4E-8F5B-4F49-87DBEF0D9E99}"/>
              </a:ext>
            </a:extLst>
          </p:cNvPr>
          <p:cNvPicPr>
            <a:picLocks noChangeAspect="1"/>
          </p:cNvPicPr>
          <p:nvPr>
            <a:videoFile r:link="rId2"/>
            <p:extLst>
              <p:ext uri="{DAA4B4D4-6D71-4841-9C94-3DE7FCFB9230}">
                <p14:media xmlns:p14="http://schemas.microsoft.com/office/powerpoint/2010/main" r:embed="rId1"/>
              </p:ext>
            </p:extLst>
          </p:nvPr>
        </p:nvPicPr>
        <p:blipFill>
          <a:blip r:embed="rId5"/>
          <a:srcRect r="46970" b="-1"/>
          <a:stretch>
            <a:fillRect/>
          </a:stretch>
        </p:blipFill>
        <p:spPr>
          <a:xfrm>
            <a:off x="5745001" y="10"/>
            <a:ext cx="6446999" cy="6857990"/>
          </a:xfrm>
          <a:custGeom>
            <a:avLst/>
            <a:gdLst>
              <a:gd name="connsiteX0" fmla="*/ 2550369 w 6483642"/>
              <a:gd name="connsiteY0" fmla="*/ 0 h 6858000"/>
              <a:gd name="connsiteX1" fmla="*/ 4338592 w 6483642"/>
              <a:gd name="connsiteY1" fmla="*/ 0 h 6858000"/>
              <a:gd name="connsiteX2" fmla="*/ 6483642 w 6483642"/>
              <a:gd name="connsiteY2" fmla="*/ 1338386 h 6858000"/>
              <a:gd name="connsiteX3" fmla="*/ 6483642 w 6483642"/>
              <a:gd name="connsiteY3" fmla="*/ 5624376 h 6858000"/>
              <a:gd name="connsiteX4" fmla="*/ 4378767 w 6483642"/>
              <a:gd name="connsiteY4" fmla="*/ 6858000 h 6858000"/>
              <a:gd name="connsiteX5" fmla="*/ 2590564 w 6483642"/>
              <a:gd name="connsiteY5" fmla="*/ 6858000 h 6858000"/>
              <a:gd name="connsiteX6" fmla="*/ 133 w 6483642"/>
              <a:gd name="connsiteY6" fmla="*/ 5332429 h 6858000"/>
              <a:gd name="connsiteX7" fmla="*/ 20164 w 6483642"/>
              <a:gd name="connsiteY7" fmla="*/ 1404433 h 6858000"/>
              <a:gd name="connsiteX0" fmla="*/ 2530205 w 6463478"/>
              <a:gd name="connsiteY0" fmla="*/ 0 h 6858000"/>
              <a:gd name="connsiteX1" fmla="*/ 4318428 w 6463478"/>
              <a:gd name="connsiteY1" fmla="*/ 0 h 6858000"/>
              <a:gd name="connsiteX2" fmla="*/ 6463478 w 6463478"/>
              <a:gd name="connsiteY2" fmla="*/ 1338386 h 6858000"/>
              <a:gd name="connsiteX3" fmla="*/ 6463478 w 6463478"/>
              <a:gd name="connsiteY3" fmla="*/ 5624376 h 6858000"/>
              <a:gd name="connsiteX4" fmla="*/ 4358603 w 6463478"/>
              <a:gd name="connsiteY4" fmla="*/ 6858000 h 6858000"/>
              <a:gd name="connsiteX5" fmla="*/ 2570400 w 6463478"/>
              <a:gd name="connsiteY5" fmla="*/ 6858000 h 6858000"/>
              <a:gd name="connsiteX6" fmla="*/ 17140 w 6463478"/>
              <a:gd name="connsiteY6" fmla="*/ 5339864 h 6858000"/>
              <a:gd name="connsiteX7" fmla="*/ 0 w 6463478"/>
              <a:gd name="connsiteY7" fmla="*/ 1404433 h 6858000"/>
              <a:gd name="connsiteX8" fmla="*/ 2530205 w 6463478"/>
              <a:gd name="connsiteY8" fmla="*/ 0 h 6858000"/>
              <a:gd name="connsiteX0" fmla="*/ 2513726 w 6446999"/>
              <a:gd name="connsiteY0" fmla="*/ 0 h 6858000"/>
              <a:gd name="connsiteX1" fmla="*/ 4301949 w 6446999"/>
              <a:gd name="connsiteY1" fmla="*/ 0 h 6858000"/>
              <a:gd name="connsiteX2" fmla="*/ 6446999 w 6446999"/>
              <a:gd name="connsiteY2" fmla="*/ 1338386 h 6858000"/>
              <a:gd name="connsiteX3" fmla="*/ 6446999 w 6446999"/>
              <a:gd name="connsiteY3" fmla="*/ 5624376 h 6858000"/>
              <a:gd name="connsiteX4" fmla="*/ 4342124 w 6446999"/>
              <a:gd name="connsiteY4" fmla="*/ 6858000 h 6858000"/>
              <a:gd name="connsiteX5" fmla="*/ 2553921 w 6446999"/>
              <a:gd name="connsiteY5" fmla="*/ 6858000 h 6858000"/>
              <a:gd name="connsiteX6" fmla="*/ 661 w 6446999"/>
              <a:gd name="connsiteY6" fmla="*/ 5339864 h 6858000"/>
              <a:gd name="connsiteX7" fmla="*/ 299 w 6446999"/>
              <a:gd name="connsiteY7" fmla="*/ 1396044 h 6858000"/>
              <a:gd name="connsiteX8" fmla="*/ 2513726 w 6446999"/>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46999" h="6858000">
                <a:moveTo>
                  <a:pt x="2513726" y="0"/>
                </a:moveTo>
                <a:lnTo>
                  <a:pt x="4301949" y="0"/>
                </a:lnTo>
                <a:lnTo>
                  <a:pt x="6446999" y="1338386"/>
                </a:lnTo>
                <a:lnTo>
                  <a:pt x="6446999" y="5624376"/>
                </a:lnTo>
                <a:lnTo>
                  <a:pt x="4342124" y="6858000"/>
                </a:lnTo>
                <a:lnTo>
                  <a:pt x="2553921" y="6858000"/>
                </a:lnTo>
                <a:lnTo>
                  <a:pt x="661" y="5339864"/>
                </a:lnTo>
                <a:cubicBezTo>
                  <a:pt x="-1473" y="4048155"/>
                  <a:pt x="2433" y="2687753"/>
                  <a:pt x="299" y="1396044"/>
                </a:cubicBezTo>
                <a:lnTo>
                  <a:pt x="2513726" y="0"/>
                </a:lnTo>
                <a:close/>
              </a:path>
            </a:pathLst>
          </a:custGeom>
          <a:noFill/>
        </p:spPr>
      </p:pic>
      <p:sp>
        <p:nvSpPr>
          <p:cNvPr id="9" name="CasellaDiTesto 8">
            <a:extLst>
              <a:ext uri="{FF2B5EF4-FFF2-40B4-BE49-F238E27FC236}">
                <a16:creationId xmlns:a16="http://schemas.microsoft.com/office/drawing/2014/main" id="{6EB23B47-E857-0497-DDD1-B46B0246127A}"/>
              </a:ext>
            </a:extLst>
          </p:cNvPr>
          <p:cNvSpPr txBox="1"/>
          <p:nvPr/>
        </p:nvSpPr>
        <p:spPr>
          <a:xfrm>
            <a:off x="733181" y="1707687"/>
            <a:ext cx="4716434" cy="4541371"/>
          </a:xfrm>
          <a:prstGeom prst="rect">
            <a:avLst/>
          </a:prstGeom>
        </p:spPr>
        <p:txBody>
          <a:bodyPr wrap="square" rtlCol="0">
            <a:spAutoFit/>
          </a:bodyPr>
          <a:lstStyle/>
          <a:p>
            <a:pPr algn="just">
              <a:lnSpc>
                <a:spcPct val="120000"/>
              </a:lnSpc>
              <a:spcBef>
                <a:spcPct val="0"/>
              </a:spcBef>
              <a:spcAft>
                <a:spcPts val="600"/>
              </a:spcAft>
            </a:pPr>
            <a:r>
              <a:rPr lang="en-US" sz="2000" dirty="0">
                <a:solidFill>
                  <a:schemeClr val="bg1"/>
                </a:solidFill>
                <a:latin typeface="Modern No. 20" panose="02070704070505020303" pitchFamily="18" charset="0"/>
              </a:rPr>
              <a:t>In customs valuation, the perspective is that statistical data can be used not only to identify risky declarations, but also to determine customs value when information is unavailable.</a:t>
            </a:r>
            <a:endParaRPr lang="it-IT" sz="2000" dirty="0">
              <a:solidFill>
                <a:schemeClr val="bg1"/>
              </a:solidFill>
              <a:latin typeface="Modern No. 20" panose="02070704070505020303" pitchFamily="18" charset="0"/>
            </a:endParaRPr>
          </a:p>
          <a:p>
            <a:pPr algn="just">
              <a:lnSpc>
                <a:spcPct val="120000"/>
              </a:lnSpc>
              <a:spcBef>
                <a:spcPct val="0"/>
              </a:spcBef>
              <a:spcAft>
                <a:spcPts val="600"/>
              </a:spcAft>
            </a:pPr>
            <a:endParaRPr lang="it-IT" sz="2000" dirty="0">
              <a:solidFill>
                <a:schemeClr val="bg1"/>
              </a:solidFill>
              <a:latin typeface="Modern No. 20" panose="02070704070505020303" pitchFamily="18" charset="0"/>
            </a:endParaRPr>
          </a:p>
          <a:p>
            <a:pPr algn="just">
              <a:lnSpc>
                <a:spcPct val="120000"/>
              </a:lnSpc>
              <a:spcBef>
                <a:spcPct val="0"/>
              </a:spcBef>
              <a:spcAft>
                <a:spcPts val="600"/>
              </a:spcAft>
            </a:pPr>
            <a:r>
              <a:rPr lang="en-US" sz="2200" b="1" dirty="0">
                <a:solidFill>
                  <a:schemeClr val="bg1"/>
                </a:solidFill>
                <a:latin typeface="Modern No. 20" panose="02070704070505020303" pitchFamily="18" charset="0"/>
              </a:rPr>
              <a:t>Are these conclusions applicable to all customs valuations? … </a:t>
            </a:r>
          </a:p>
          <a:p>
            <a:pPr algn="just">
              <a:lnSpc>
                <a:spcPct val="120000"/>
              </a:lnSpc>
              <a:spcBef>
                <a:spcPct val="0"/>
              </a:spcBef>
              <a:spcAft>
                <a:spcPts val="600"/>
              </a:spcAft>
            </a:pPr>
            <a:r>
              <a:rPr lang="en-US" sz="2200" b="1" dirty="0">
                <a:solidFill>
                  <a:schemeClr val="bg1"/>
                </a:solidFill>
                <a:latin typeface="Modern No. 20" panose="02070704070505020303" pitchFamily="18" charset="0"/>
              </a:rPr>
              <a:t>Let’s consider the case where, between related parties, goods subject to royalties are imported.</a:t>
            </a:r>
            <a:endParaRPr lang="it-IT" sz="1800" dirty="0">
              <a:solidFill>
                <a:prstClr val="white"/>
              </a:solidFill>
              <a:latin typeface="Posterama" panose="020B0504020200020000" pitchFamily="34" charset="0"/>
              <a:ea typeface="微软雅黑"/>
              <a:cs typeface="Posterama" panose="020B0504020200020000" pitchFamily="34" charset="0"/>
            </a:endParaRPr>
          </a:p>
        </p:txBody>
      </p:sp>
      <p:sp>
        <p:nvSpPr>
          <p:cNvPr id="11" name="CasellaDiTesto 10">
            <a:extLst>
              <a:ext uri="{FF2B5EF4-FFF2-40B4-BE49-F238E27FC236}">
                <a16:creationId xmlns:a16="http://schemas.microsoft.com/office/drawing/2014/main" id="{22BDD7B6-2FE7-0CD1-611A-1D3FB24CBC12}"/>
              </a:ext>
            </a:extLst>
          </p:cNvPr>
          <p:cNvSpPr txBox="1"/>
          <p:nvPr/>
        </p:nvSpPr>
        <p:spPr>
          <a:xfrm>
            <a:off x="902288" y="490506"/>
            <a:ext cx="3215539" cy="646331"/>
          </a:xfrm>
          <a:prstGeom prst="rect">
            <a:avLst/>
          </a:prstGeom>
        </p:spPr>
        <p:txBody>
          <a:bodyPr wrap="square" rtlCol="0">
            <a:spAutoFit/>
          </a:bodyPr>
          <a:lstStyle/>
          <a:p>
            <a:pPr marL="0" indent="0" algn="ctr">
              <a:lnSpc>
                <a:spcPct val="100000"/>
              </a:lnSpc>
              <a:spcBef>
                <a:spcPts val="0"/>
              </a:spcBef>
              <a:buFontTx/>
              <a:buNone/>
            </a:pPr>
            <a:r>
              <a:rPr lang="it-IT" sz="3600" b="1" dirty="0" err="1">
                <a:solidFill>
                  <a:prstClr val="white"/>
                </a:solidFill>
                <a:latin typeface="Modern No. 20" panose="02070704070505020303" pitchFamily="18" charset="0"/>
                <a:ea typeface="微软雅黑"/>
                <a:cs typeface="Posterama" panose="020B0504020200020000" pitchFamily="34" charset="0"/>
              </a:rPr>
              <a:t>Let’s</a:t>
            </a:r>
            <a:r>
              <a:rPr lang="it-IT" sz="3600" b="1" dirty="0">
                <a:solidFill>
                  <a:prstClr val="white"/>
                </a:solidFill>
                <a:latin typeface="Modern No. 20" panose="02070704070505020303" pitchFamily="18" charset="0"/>
                <a:ea typeface="微软雅黑"/>
                <a:cs typeface="Posterama" panose="020B0504020200020000" pitchFamily="34" charset="0"/>
              </a:rPr>
              <a:t> sum up</a:t>
            </a:r>
          </a:p>
        </p:txBody>
      </p:sp>
    </p:spTree>
    <p:extLst>
      <p:ext uri="{BB962C8B-B14F-4D97-AF65-F5344CB8AC3E}">
        <p14:creationId xmlns:p14="http://schemas.microsoft.com/office/powerpoint/2010/main" val="4083872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0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0"/>
                                        </p:tgtEl>
                                      </p:cBhvr>
                                    </p:cmd>
                                  </p:childTnLst>
                                </p:cTn>
                              </p:par>
                            </p:childTnLst>
                          </p:cTn>
                        </p:par>
                      </p:childTnLst>
                    </p:cTn>
                  </p:par>
                </p:childTnLst>
              </p:cTn>
              <p:nextCondLst>
                <p:cond evt="onClick" delay="0">
                  <p:tgtEl>
                    <p:spTgt spid="10"/>
                  </p:tgtEl>
                </p:cond>
              </p:nextCondLst>
            </p:seq>
            <p:video>
              <p:cMediaNode mute="1">
                <p:cTn id="12" repeatCount="indefinite" fill="hold" display="0">
                  <p:stCondLst>
                    <p:cond delay="indefinite"/>
                  </p:stCondLst>
                </p:cTn>
                <p:tgtEl>
                  <p:spTgt spid="10"/>
                </p:tgtEl>
              </p:cMediaNode>
            </p:video>
          </p:childTnLst>
        </p:cTn>
      </p:par>
    </p:tnLst>
  </p:timing>
</p:sld>
</file>

<file path=ppt/theme/theme1.xml><?xml version="1.0" encoding="utf-8"?>
<a:theme xmlns:a="http://schemas.openxmlformats.org/drawingml/2006/main" name="Personalizzato">
  <a:themeElements>
    <a:clrScheme name="Custom 7">
      <a:dk1>
        <a:srgbClr val="000000"/>
      </a:dk1>
      <a:lt1>
        <a:srgbClr val="FFFFFF"/>
      </a:lt1>
      <a:dk2>
        <a:srgbClr val="0F253E"/>
      </a:dk2>
      <a:lt2>
        <a:srgbClr val="E7E6E6"/>
      </a:lt2>
      <a:accent1>
        <a:srgbClr val="4472C4"/>
      </a:accent1>
      <a:accent2>
        <a:srgbClr val="B83903"/>
      </a:accent2>
      <a:accent3>
        <a:srgbClr val="75262A"/>
      </a:accent3>
      <a:accent4>
        <a:srgbClr val="F79320"/>
      </a:accent4>
      <a:accent5>
        <a:srgbClr val="44668D"/>
      </a:accent5>
      <a:accent6>
        <a:srgbClr val="0F253E"/>
      </a:accent6>
      <a:hlink>
        <a:srgbClr val="AEC0D9"/>
      </a:hlink>
      <a:folHlink>
        <a:srgbClr val="B83903"/>
      </a:folHlink>
    </a:clrScheme>
    <a:fontScheme name="Custom 10">
      <a:majorFont>
        <a:latin typeface="Posterama Text Black"/>
        <a:ea typeface=""/>
        <a:cs typeface=""/>
      </a:majorFont>
      <a:minorFont>
        <a:latin typeface="Abad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a:lstStyle>
        <a:defPPr marL="0" indent="0" algn="ctr">
          <a:lnSpc>
            <a:spcPct val="100000"/>
          </a:lnSpc>
          <a:spcBef>
            <a:spcPts val="0"/>
          </a:spcBef>
          <a:buFontTx/>
          <a:buNone/>
          <a:defRPr sz="1800" smtClean="0">
            <a:solidFill>
              <a:prstClr val="white"/>
            </a:solidFill>
            <a:latin typeface="Posterama" panose="020B0504020200020000" pitchFamily="34" charset="0"/>
            <a:ea typeface="微软雅黑"/>
            <a:cs typeface="Posterama" panose="020B0504020200020000" pitchFamily="34" charset="0"/>
          </a:defRPr>
        </a:defPPr>
      </a:lstStyle>
    </a:txDef>
  </a:objectDefaults>
  <a:extraClrSchemeLst/>
  <a:extLst>
    <a:ext uri="{05A4C25C-085E-4340-85A3-A5531E510DB2}">
      <thm15:themeFamily xmlns:thm15="http://schemas.microsoft.com/office/thememl/2012/main" name="Hexagon Dark Presentation_win32_v2" id="{93B44BEE-AA18-4720-B555-E5F46C5F93FC}" vid="{88E458CA-BB4B-4D24-B4FE-119ECB54A9BE}"/>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700" row="3">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BE421522-910F-4256-A731-C05BDC686ABF}">
  <we:reference id="wa200008583" version="1.0.0.1" store="en-US" storeType="OMEX"/>
  <we:alternateReferences>
    <we:reference id="WA200008583" version="1.0.0.1" store=""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E77570E-71D6-4005-B631-1B00A1197B6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8DB3C62-858A-4A01-AFEF-21E0BB8CE262}">
  <ds:schemaRefs>
    <ds:schemaRef ds:uri="http://purl.org/dc/terms/"/>
    <ds:schemaRef ds:uri="http://schemas.microsoft.com/office/2006/documentManagement/types"/>
    <ds:schemaRef ds:uri="http://www.w3.org/XML/1998/namespace"/>
    <ds:schemaRef ds:uri="http://purl.org/dc/elements/1.1/"/>
    <ds:schemaRef ds:uri="http://schemas.microsoft.com/sharepoint/v3"/>
    <ds:schemaRef ds:uri="http://schemas.microsoft.com/office/2006/metadata/properties"/>
    <ds:schemaRef ds:uri="71af3243-3dd4-4a8d-8c0d-dd76da1f02a5"/>
    <ds:schemaRef ds:uri="230e9df3-be65-4c73-a93b-d1236ebd677e"/>
    <ds:schemaRef ds:uri="http://schemas.microsoft.com/office/infopath/2007/PartnerControls"/>
    <ds:schemaRef ds:uri="http://schemas.openxmlformats.org/package/2006/metadata/core-properties"/>
    <ds:schemaRef ds:uri="16c05727-aa75-4e4a-9b5f-8a80a1165891"/>
    <ds:schemaRef ds:uri="http://purl.org/dc/dcmitype/"/>
  </ds:schemaRefs>
</ds:datastoreItem>
</file>

<file path=customXml/itemProps3.xml><?xml version="1.0" encoding="utf-8"?>
<ds:datastoreItem xmlns:ds="http://schemas.openxmlformats.org/officeDocument/2006/customXml" ds:itemID="{B0009351-EDD4-484E-ACD6-D50CCB137637}">
  <ds:schemaRefs>
    <ds:schemaRef ds:uri="http://schemas.microsoft.com/sharepoint/v3/contenttype/forms"/>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
  <TotalTime>2138</TotalTime>
  <Words>1379</Words>
  <Application>Microsoft Office PowerPoint</Application>
  <PresentationFormat>Widescreen</PresentationFormat>
  <Paragraphs>122</Paragraphs>
  <Slides>15</Slides>
  <Notes>15</Notes>
  <HiddenSlides>0</HiddenSlides>
  <MMClips>1</MMClips>
  <ScaleCrop>false</ScaleCrop>
  <HeadingPairs>
    <vt:vector size="6" baseType="variant">
      <vt:variant>
        <vt:lpstr>Caratteri utilizzati</vt:lpstr>
      </vt:variant>
      <vt:variant>
        <vt:i4>10</vt:i4>
      </vt:variant>
      <vt:variant>
        <vt:lpstr>Tema</vt:lpstr>
      </vt:variant>
      <vt:variant>
        <vt:i4>1</vt:i4>
      </vt:variant>
      <vt:variant>
        <vt:lpstr>Titoli diapositive</vt:lpstr>
      </vt:variant>
      <vt:variant>
        <vt:i4>15</vt:i4>
      </vt:variant>
    </vt:vector>
  </HeadingPairs>
  <TitlesOfParts>
    <vt:vector size="26" baseType="lpstr">
      <vt:lpstr>Abadi</vt:lpstr>
      <vt:lpstr>Amasis MT Pro Black</vt:lpstr>
      <vt:lpstr>Arial</vt:lpstr>
      <vt:lpstr>Arial Black</vt:lpstr>
      <vt:lpstr>Calibri</vt:lpstr>
      <vt:lpstr>Modern Love</vt:lpstr>
      <vt:lpstr>Modern No. 20</vt:lpstr>
      <vt:lpstr>Posterama</vt:lpstr>
      <vt:lpstr>Posterama Text SemiBold</vt:lpstr>
      <vt:lpstr>Wingdings</vt:lpstr>
      <vt:lpstr>Personalizzato</vt:lpstr>
      <vt:lpstr>Emerging Trends in the Use of Statistical Value for Control Purposes</vt:lpstr>
      <vt:lpstr>Presentazione standard di PowerPoint</vt:lpstr>
      <vt:lpstr>Is it possible for customs authorities to use statistical values to detect undervaluation?  </vt:lpstr>
      <vt:lpstr>The Court of Justice of the European Union</vt:lpstr>
      <vt:lpstr>The Italian judicial courts</vt:lpstr>
      <vt:lpstr>Still point </vt:lpstr>
      <vt:lpstr>Presentazione standard di PowerPoint</vt:lpstr>
      <vt:lpstr>Presentazione standard di PowerPoint</vt:lpstr>
      <vt:lpstr>Presentazione standard di PowerPoint</vt:lpstr>
      <vt:lpstr>Presentazione standard di PowerPoint</vt:lpstr>
      <vt:lpstr>Presentazione standard di PowerPoint</vt:lpstr>
      <vt:lpstr>What kind of control ?</vt:lpstr>
      <vt:lpstr>In some Italian judicial decisions, the control on  the production was inferred from</vt:lpstr>
      <vt:lpstr>Italian customs authority </vt:lpstr>
      <vt:lpstr>That’s all, folks!  Thanks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Cristina Faone</dc:creator>
  <cp:lastModifiedBy>Cristina Faone</cp:lastModifiedBy>
  <cp:revision>297</cp:revision>
  <dcterms:created xsi:type="dcterms:W3CDTF">2025-07-06T16:20:00Z</dcterms:created>
  <dcterms:modified xsi:type="dcterms:W3CDTF">2025-09-13T08:05:55Z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MediaServiceImageTags">
    <vt:lpwstr/>
  </property>
</Properties>
</file>